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12206" r:id="rId6"/>
    <p:sldId id="12234" r:id="rId7"/>
    <p:sldId id="12203" r:id="rId8"/>
    <p:sldId id="12220" r:id="rId9"/>
    <p:sldId id="12228" r:id="rId10"/>
    <p:sldId id="12227" r:id="rId11"/>
    <p:sldId id="12233" r:id="rId12"/>
    <p:sldId id="1221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1D2"/>
    <a:srgbClr val="736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80977-282E-406D-8ED1-D5A2225383C0}" v="472" dt="2024-10-22T12:26:44.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8661" autoAdjust="0"/>
  </p:normalViewPr>
  <p:slideViewPr>
    <p:cSldViewPr snapToGrid="0">
      <p:cViewPr varScale="1">
        <p:scale>
          <a:sx n="34" d="100"/>
          <a:sy n="34" d="100"/>
        </p:scale>
        <p:origin x="1776" y="36"/>
      </p:cViewPr>
      <p:guideLst/>
    </p:cSldViewPr>
  </p:slideViewPr>
  <p:notesTextViewPr>
    <p:cViewPr>
      <p:scale>
        <a:sx n="1" d="1"/>
        <a:sy n="1" d="1"/>
      </p:scale>
      <p:origin x="0" y="-21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Schofield" userId="5f485a5a-9876-4c80-be67-f8e63848097c" providerId="ADAL" clId="{0C380977-282E-406D-8ED1-D5A2225383C0}"/>
    <pc:docChg chg="undo custSel addSld delSld modSld sldOrd">
      <pc:chgData name="Dawn Schofield" userId="5f485a5a-9876-4c80-be67-f8e63848097c" providerId="ADAL" clId="{0C380977-282E-406D-8ED1-D5A2225383C0}" dt="2024-10-22T12:31:37.758" v="13183" actId="20577"/>
      <pc:docMkLst>
        <pc:docMk/>
      </pc:docMkLst>
      <pc:sldChg chg="modSp mod">
        <pc:chgData name="Dawn Schofield" userId="5f485a5a-9876-4c80-be67-f8e63848097c" providerId="ADAL" clId="{0C380977-282E-406D-8ED1-D5A2225383C0}" dt="2024-10-22T09:10:28.220" v="1758" actId="20577"/>
        <pc:sldMkLst>
          <pc:docMk/>
          <pc:sldMk cId="1101404817" sldId="258"/>
        </pc:sldMkLst>
        <pc:spChg chg="mod">
          <ac:chgData name="Dawn Schofield" userId="5f485a5a-9876-4c80-be67-f8e63848097c" providerId="ADAL" clId="{0C380977-282E-406D-8ED1-D5A2225383C0}" dt="2024-10-21T20:12:53.147" v="50" actId="20577"/>
          <ac:spMkLst>
            <pc:docMk/>
            <pc:sldMk cId="1101404817" sldId="258"/>
            <ac:spMk id="4" creationId="{F938781A-9FD6-3A43-6091-1C3B06D34749}"/>
          </ac:spMkLst>
        </pc:spChg>
        <pc:spChg chg="mod">
          <ac:chgData name="Dawn Schofield" userId="5f485a5a-9876-4c80-be67-f8e63848097c" providerId="ADAL" clId="{0C380977-282E-406D-8ED1-D5A2225383C0}" dt="2024-10-22T09:10:28.220" v="1758" actId="20577"/>
          <ac:spMkLst>
            <pc:docMk/>
            <pc:sldMk cId="1101404817" sldId="258"/>
            <ac:spMk id="5" creationId="{5C10B220-D572-37A4-59A1-9984F8CF68DB}"/>
          </ac:spMkLst>
        </pc:spChg>
      </pc:sldChg>
      <pc:sldChg chg="del">
        <pc:chgData name="Dawn Schofield" userId="5f485a5a-9876-4c80-be67-f8e63848097c" providerId="ADAL" clId="{0C380977-282E-406D-8ED1-D5A2225383C0}" dt="2024-10-21T20:13:39.911" v="69" actId="47"/>
        <pc:sldMkLst>
          <pc:docMk/>
          <pc:sldMk cId="2479265035" sldId="259"/>
        </pc:sldMkLst>
      </pc:sldChg>
      <pc:sldChg chg="addSp delSp modSp add del mod setBg modClrScheme delDesignElem chgLayout modNotesTx">
        <pc:chgData name="Dawn Schofield" userId="5f485a5a-9876-4c80-be67-f8e63848097c" providerId="ADAL" clId="{0C380977-282E-406D-8ED1-D5A2225383C0}" dt="2024-10-22T10:23:44.216" v="4254" actId="47"/>
        <pc:sldMkLst>
          <pc:docMk/>
          <pc:sldMk cId="4237502040" sldId="259"/>
        </pc:sldMkLst>
        <pc:spChg chg="mod ord">
          <ac:chgData name="Dawn Schofield" userId="5f485a5a-9876-4c80-be67-f8e63848097c" providerId="ADAL" clId="{0C380977-282E-406D-8ED1-D5A2225383C0}" dt="2024-10-22T09:35:34.729" v="2323" actId="700"/>
          <ac:spMkLst>
            <pc:docMk/>
            <pc:sldMk cId="4237502040" sldId="259"/>
            <ac:spMk id="2" creationId="{41E966C3-14A0-8E6E-A52D-B31D76808C7E}"/>
          </ac:spMkLst>
        </pc:spChg>
        <pc:spChg chg="mod">
          <ac:chgData name="Dawn Schofield" userId="5f485a5a-9876-4c80-be67-f8e63848097c" providerId="ADAL" clId="{0C380977-282E-406D-8ED1-D5A2225383C0}" dt="2024-10-22T09:35:06.929" v="2321" actId="20577"/>
          <ac:spMkLst>
            <pc:docMk/>
            <pc:sldMk cId="4237502040" sldId="259"/>
            <ac:spMk id="6" creationId="{22F30A01-1FAF-2B5D-399B-BE2ED3519551}"/>
          </ac:spMkLst>
        </pc:spChg>
        <pc:spChg chg="add del">
          <ac:chgData name="Dawn Schofield" userId="5f485a5a-9876-4c80-be67-f8e63848097c" providerId="ADAL" clId="{0C380977-282E-406D-8ED1-D5A2225383C0}" dt="2024-10-22T09:35:34.729" v="2323" actId="700"/>
          <ac:spMkLst>
            <pc:docMk/>
            <pc:sldMk cId="4237502040" sldId="259"/>
            <ac:spMk id="19" creationId="{F13C74B1-5B17-4795-BED0-7140497B445A}"/>
          </ac:spMkLst>
        </pc:spChg>
        <pc:spChg chg="add del">
          <ac:chgData name="Dawn Schofield" userId="5f485a5a-9876-4c80-be67-f8e63848097c" providerId="ADAL" clId="{0C380977-282E-406D-8ED1-D5A2225383C0}" dt="2024-10-22T09:35:34.729" v="2323" actId="700"/>
          <ac:spMkLst>
            <pc:docMk/>
            <pc:sldMk cId="4237502040" sldId="259"/>
            <ac:spMk id="21" creationId="{D4974D33-8DC5-464E-8C6D-BE58F0669C17}"/>
          </ac:spMkLst>
        </pc:spChg>
        <pc:picChg chg="mod">
          <ac:chgData name="Dawn Schofield" userId="5f485a5a-9876-4c80-be67-f8e63848097c" providerId="ADAL" clId="{0C380977-282E-406D-8ED1-D5A2225383C0}" dt="2024-10-22T09:35:43.658" v="2324" actId="1076"/>
          <ac:picMkLst>
            <pc:docMk/>
            <pc:sldMk cId="4237502040" sldId="259"/>
            <ac:picMk id="14" creationId="{4C22F3C0-1B56-5DB2-96F0-C491080ABBFC}"/>
          </ac:picMkLst>
        </pc:picChg>
      </pc:sldChg>
      <pc:sldChg chg="addSp delSp modSp add del mod modNotesTx">
        <pc:chgData name="Dawn Schofield" userId="5f485a5a-9876-4c80-be67-f8e63848097c" providerId="ADAL" clId="{0C380977-282E-406D-8ED1-D5A2225383C0}" dt="2024-10-22T10:36:51.197" v="5352" actId="47"/>
        <pc:sldMkLst>
          <pc:docMk/>
          <pc:sldMk cId="1232179405" sldId="260"/>
        </pc:sldMkLst>
        <pc:graphicFrameChg chg="mod">
          <ac:chgData name="Dawn Schofield" userId="5f485a5a-9876-4c80-be67-f8e63848097c" providerId="ADAL" clId="{0C380977-282E-406D-8ED1-D5A2225383C0}" dt="2024-10-22T10:25:11.661" v="4306" actId="20577"/>
          <ac:graphicFrameMkLst>
            <pc:docMk/>
            <pc:sldMk cId="1232179405" sldId="260"/>
            <ac:graphicFrameMk id="7" creationId="{BA11BB6B-1419-D6B5-0640-13500934D264}"/>
          </ac:graphicFrameMkLst>
        </pc:graphicFrameChg>
        <pc:picChg chg="add del mod">
          <ac:chgData name="Dawn Schofield" userId="5f485a5a-9876-4c80-be67-f8e63848097c" providerId="ADAL" clId="{0C380977-282E-406D-8ED1-D5A2225383C0}" dt="2024-10-22T10:24:47.710" v="4302" actId="478"/>
          <ac:picMkLst>
            <pc:docMk/>
            <pc:sldMk cId="1232179405" sldId="260"/>
            <ac:picMk id="3" creationId="{66A197E8-2D82-4529-C01D-3B0D1CFDD782}"/>
          </ac:picMkLst>
        </pc:picChg>
        <pc:picChg chg="del">
          <ac:chgData name="Dawn Schofield" userId="5f485a5a-9876-4c80-be67-f8e63848097c" providerId="ADAL" clId="{0C380977-282E-406D-8ED1-D5A2225383C0}" dt="2024-10-22T09:13:38.088" v="1796" actId="478"/>
          <ac:picMkLst>
            <pc:docMk/>
            <pc:sldMk cId="1232179405" sldId="260"/>
            <ac:picMk id="6" creationId="{19C4F6C3-FF09-86C2-4476-80BDF46B3CB7}"/>
          </ac:picMkLst>
        </pc:picChg>
      </pc:sldChg>
      <pc:sldChg chg="del">
        <pc:chgData name="Dawn Schofield" userId="5f485a5a-9876-4c80-be67-f8e63848097c" providerId="ADAL" clId="{0C380977-282E-406D-8ED1-D5A2225383C0}" dt="2024-10-21T20:13:41.693" v="71" actId="47"/>
        <pc:sldMkLst>
          <pc:docMk/>
          <pc:sldMk cId="1467188037" sldId="261"/>
        </pc:sldMkLst>
      </pc:sldChg>
      <pc:sldChg chg="modSp del mod">
        <pc:chgData name="Dawn Schofield" userId="5f485a5a-9876-4c80-be67-f8e63848097c" providerId="ADAL" clId="{0C380977-282E-406D-8ED1-D5A2225383C0}" dt="2024-10-21T20:13:45.168" v="76" actId="47"/>
        <pc:sldMkLst>
          <pc:docMk/>
          <pc:sldMk cId="128191741" sldId="262"/>
        </pc:sldMkLst>
        <pc:spChg chg="mod">
          <ac:chgData name="Dawn Schofield" userId="5f485a5a-9876-4c80-be67-f8e63848097c" providerId="ADAL" clId="{0C380977-282E-406D-8ED1-D5A2225383C0}" dt="2024-10-21T20:13:33.887" v="68" actId="27636"/>
          <ac:spMkLst>
            <pc:docMk/>
            <pc:sldMk cId="128191741" sldId="262"/>
            <ac:spMk id="2" creationId="{29D59103-7D7F-63D9-1D5D-D0F4278AA5F9}"/>
          </ac:spMkLst>
        </pc:spChg>
      </pc:sldChg>
      <pc:sldChg chg="addSp delSp modSp del mod ord modNotesTx">
        <pc:chgData name="Dawn Schofield" userId="5f485a5a-9876-4c80-be67-f8e63848097c" providerId="ADAL" clId="{0C380977-282E-406D-8ED1-D5A2225383C0}" dt="2024-10-22T10:25:47.608" v="4308" actId="2696"/>
        <pc:sldMkLst>
          <pc:docMk/>
          <pc:sldMk cId="3223807609" sldId="262"/>
        </pc:sldMkLst>
        <pc:spChg chg="del">
          <ac:chgData name="Dawn Schofield" userId="5f485a5a-9876-4c80-be67-f8e63848097c" providerId="ADAL" clId="{0C380977-282E-406D-8ED1-D5A2225383C0}" dt="2024-10-22T09:47:45.661" v="2654" actId="478"/>
          <ac:spMkLst>
            <pc:docMk/>
            <pc:sldMk cId="3223807609" sldId="262"/>
            <ac:spMk id="2" creationId="{1C803055-083B-2783-3967-B27DD95227D1}"/>
          </ac:spMkLst>
        </pc:spChg>
        <pc:spChg chg="add del mod">
          <ac:chgData name="Dawn Schofield" userId="5f485a5a-9876-4c80-be67-f8e63848097c" providerId="ADAL" clId="{0C380977-282E-406D-8ED1-D5A2225383C0}" dt="2024-10-22T09:47:43.349" v="2653" actId="478"/>
          <ac:spMkLst>
            <pc:docMk/>
            <pc:sldMk cId="3223807609" sldId="262"/>
            <ac:spMk id="4" creationId="{98AC95DE-2900-084A-8DDC-07B65F916C60}"/>
          </ac:spMkLst>
        </pc:spChg>
        <pc:spChg chg="add mod">
          <ac:chgData name="Dawn Schofield" userId="5f485a5a-9876-4c80-be67-f8e63848097c" providerId="ADAL" clId="{0C380977-282E-406D-8ED1-D5A2225383C0}" dt="2024-10-22T09:47:45.661" v="2654" actId="478"/>
          <ac:spMkLst>
            <pc:docMk/>
            <pc:sldMk cId="3223807609" sldId="262"/>
            <ac:spMk id="7" creationId="{69030561-382D-1F59-9854-0BF3136A3CC9}"/>
          </ac:spMkLst>
        </pc:spChg>
        <pc:spChg chg="add mod">
          <ac:chgData name="Dawn Schofield" userId="5f485a5a-9876-4c80-be67-f8e63848097c" providerId="ADAL" clId="{0C380977-282E-406D-8ED1-D5A2225383C0}" dt="2024-10-22T09:47:48.455" v="2655" actId="478"/>
          <ac:spMkLst>
            <pc:docMk/>
            <pc:sldMk cId="3223807609" sldId="262"/>
            <ac:spMk id="9" creationId="{B9C9F280-DA54-8F2D-76B5-451477887EC0}"/>
          </ac:spMkLst>
        </pc:spChg>
        <pc:graphicFrameChg chg="del">
          <ac:chgData name="Dawn Schofield" userId="5f485a5a-9876-4c80-be67-f8e63848097c" providerId="ADAL" clId="{0C380977-282E-406D-8ED1-D5A2225383C0}" dt="2024-10-22T09:47:40.070" v="2652" actId="478"/>
          <ac:graphicFrameMkLst>
            <pc:docMk/>
            <pc:sldMk cId="3223807609" sldId="262"/>
            <ac:graphicFrameMk id="6" creationId="{A11B0B07-594F-00C6-4419-C0457D44BA20}"/>
          </ac:graphicFrameMkLst>
        </pc:graphicFrameChg>
        <pc:picChg chg="del">
          <ac:chgData name="Dawn Schofield" userId="5f485a5a-9876-4c80-be67-f8e63848097c" providerId="ADAL" clId="{0C380977-282E-406D-8ED1-D5A2225383C0}" dt="2024-10-22T09:47:48.455" v="2655" actId="478"/>
          <ac:picMkLst>
            <pc:docMk/>
            <pc:sldMk cId="3223807609" sldId="262"/>
            <ac:picMk id="12" creationId="{8F021A9A-DF28-EFC0-71AB-00399D209ABC}"/>
          </ac:picMkLst>
        </pc:picChg>
      </pc:sldChg>
      <pc:sldChg chg="del">
        <pc:chgData name="Dawn Schofield" userId="5f485a5a-9876-4c80-be67-f8e63848097c" providerId="ADAL" clId="{0C380977-282E-406D-8ED1-D5A2225383C0}" dt="2024-10-21T20:13:42.687" v="72" actId="47"/>
        <pc:sldMkLst>
          <pc:docMk/>
          <pc:sldMk cId="2629140769" sldId="263"/>
        </pc:sldMkLst>
      </pc:sldChg>
      <pc:sldChg chg="del">
        <pc:chgData name="Dawn Schofield" userId="5f485a5a-9876-4c80-be67-f8e63848097c" providerId="ADAL" clId="{0C380977-282E-406D-8ED1-D5A2225383C0}" dt="2024-10-21T20:13:41.047" v="70" actId="47"/>
        <pc:sldMkLst>
          <pc:docMk/>
          <pc:sldMk cId="3940166590" sldId="264"/>
        </pc:sldMkLst>
      </pc:sldChg>
      <pc:sldChg chg="del">
        <pc:chgData name="Dawn Schofield" userId="5f485a5a-9876-4c80-be67-f8e63848097c" providerId="ADAL" clId="{0C380977-282E-406D-8ED1-D5A2225383C0}" dt="2024-10-21T20:13:43.952" v="74" actId="47"/>
        <pc:sldMkLst>
          <pc:docMk/>
          <pc:sldMk cId="712349164" sldId="265"/>
        </pc:sldMkLst>
      </pc:sldChg>
      <pc:sldChg chg="del">
        <pc:chgData name="Dawn Schofield" userId="5f485a5a-9876-4c80-be67-f8e63848097c" providerId="ADAL" clId="{0C380977-282E-406D-8ED1-D5A2225383C0}" dt="2024-10-21T20:13:44.679" v="75" actId="47"/>
        <pc:sldMkLst>
          <pc:docMk/>
          <pc:sldMk cId="665892285" sldId="266"/>
        </pc:sldMkLst>
      </pc:sldChg>
      <pc:sldChg chg="del">
        <pc:chgData name="Dawn Schofield" userId="5f485a5a-9876-4c80-be67-f8e63848097c" providerId="ADAL" clId="{0C380977-282E-406D-8ED1-D5A2225383C0}" dt="2024-10-21T20:13:46.340" v="77" actId="47"/>
        <pc:sldMkLst>
          <pc:docMk/>
          <pc:sldMk cId="1520675043" sldId="267"/>
        </pc:sldMkLst>
      </pc:sldChg>
      <pc:sldChg chg="del">
        <pc:chgData name="Dawn Schofield" userId="5f485a5a-9876-4c80-be67-f8e63848097c" providerId="ADAL" clId="{0C380977-282E-406D-8ED1-D5A2225383C0}" dt="2024-10-21T20:13:43.296" v="73" actId="47"/>
        <pc:sldMkLst>
          <pc:docMk/>
          <pc:sldMk cId="382630634" sldId="268"/>
        </pc:sldMkLst>
      </pc:sldChg>
      <pc:sldChg chg="delSp modSp add del mod ord modNotesTx">
        <pc:chgData name="Dawn Schofield" userId="5f485a5a-9876-4c80-be67-f8e63848097c" providerId="ADAL" clId="{0C380977-282E-406D-8ED1-D5A2225383C0}" dt="2024-10-22T09:13:59.667" v="1799" actId="47"/>
        <pc:sldMkLst>
          <pc:docMk/>
          <pc:sldMk cId="1527263066" sldId="393"/>
        </pc:sldMkLst>
        <pc:spChg chg="del mod">
          <ac:chgData name="Dawn Schofield" userId="5f485a5a-9876-4c80-be67-f8e63848097c" providerId="ADAL" clId="{0C380977-282E-406D-8ED1-D5A2225383C0}" dt="2024-10-22T09:13:31.393" v="1794"/>
          <ac:spMkLst>
            <pc:docMk/>
            <pc:sldMk cId="1527263066" sldId="393"/>
            <ac:spMk id="21" creationId="{BD9AC882-00CD-CD62-F920-D26894519AF2}"/>
          </ac:spMkLst>
        </pc:spChg>
      </pc:sldChg>
      <pc:sldChg chg="add del modNotesTx">
        <pc:chgData name="Dawn Schofield" userId="5f485a5a-9876-4c80-be67-f8e63848097c" providerId="ADAL" clId="{0C380977-282E-406D-8ED1-D5A2225383C0}" dt="2024-10-22T09:58:16.733" v="2674" actId="47"/>
        <pc:sldMkLst>
          <pc:docMk/>
          <pc:sldMk cId="1395646684" sldId="492"/>
        </pc:sldMkLst>
      </pc:sldChg>
      <pc:sldChg chg="modSp add mod modNotesTx">
        <pc:chgData name="Dawn Schofield" userId="5f485a5a-9876-4c80-be67-f8e63848097c" providerId="ADAL" clId="{0C380977-282E-406D-8ED1-D5A2225383C0}" dt="2024-10-22T11:21:37.871" v="9000" actId="20577"/>
        <pc:sldMkLst>
          <pc:docMk/>
          <pc:sldMk cId="3672341737" sldId="12203"/>
        </pc:sldMkLst>
        <pc:spChg chg="mod">
          <ac:chgData name="Dawn Schofield" userId="5f485a5a-9876-4c80-be67-f8e63848097c" providerId="ADAL" clId="{0C380977-282E-406D-8ED1-D5A2225383C0}" dt="2024-10-22T11:09:59.806" v="7255" actId="20577"/>
          <ac:spMkLst>
            <pc:docMk/>
            <pc:sldMk cId="3672341737" sldId="12203"/>
            <ac:spMk id="4" creationId="{05685574-E248-03AD-4C36-5BBA54188ABB}"/>
          </ac:spMkLst>
        </pc:spChg>
      </pc:sldChg>
      <pc:sldChg chg="addSp delSp modSp add del mod ord modNotesTx">
        <pc:chgData name="Dawn Schofield" userId="5f485a5a-9876-4c80-be67-f8e63848097c" providerId="ADAL" clId="{0C380977-282E-406D-8ED1-D5A2225383C0}" dt="2024-10-22T11:08:20.263" v="7156" actId="113"/>
        <pc:sldMkLst>
          <pc:docMk/>
          <pc:sldMk cId="1026421599" sldId="12206"/>
        </pc:sldMkLst>
        <pc:spChg chg="add del mod">
          <ac:chgData name="Dawn Schofield" userId="5f485a5a-9876-4c80-be67-f8e63848097c" providerId="ADAL" clId="{0C380977-282E-406D-8ED1-D5A2225383C0}" dt="2024-10-22T10:11:46.015" v="3886" actId="21"/>
          <ac:spMkLst>
            <pc:docMk/>
            <pc:sldMk cId="1026421599" sldId="12206"/>
            <ac:spMk id="2" creationId="{BF9009F6-4A10-85DC-9757-37CEE30F6148}"/>
          </ac:spMkLst>
        </pc:spChg>
        <pc:spChg chg="del mod">
          <ac:chgData name="Dawn Schofield" userId="5f485a5a-9876-4c80-be67-f8e63848097c" providerId="ADAL" clId="{0C380977-282E-406D-8ED1-D5A2225383C0}" dt="2024-10-22T10:21:01.348" v="4180" actId="478"/>
          <ac:spMkLst>
            <pc:docMk/>
            <pc:sldMk cId="1026421599" sldId="12206"/>
            <ac:spMk id="5" creationId="{BCC1D411-895D-6176-6B76-13242FA159B3}"/>
          </ac:spMkLst>
        </pc:spChg>
        <pc:spChg chg="mod">
          <ac:chgData name="Dawn Schofield" userId="5f485a5a-9876-4c80-be67-f8e63848097c" providerId="ADAL" clId="{0C380977-282E-406D-8ED1-D5A2225383C0}" dt="2024-10-22T11:08:20.263" v="7156" actId="113"/>
          <ac:spMkLst>
            <pc:docMk/>
            <pc:sldMk cId="1026421599" sldId="12206"/>
            <ac:spMk id="6" creationId="{CE0C90EE-0D30-7C2A-8AB3-9F319537EA35}"/>
          </ac:spMkLst>
        </pc:spChg>
        <pc:spChg chg="mod">
          <ac:chgData name="Dawn Schofield" userId="5f485a5a-9876-4c80-be67-f8e63848097c" providerId="ADAL" clId="{0C380977-282E-406D-8ED1-D5A2225383C0}" dt="2024-10-22T10:21:23.242" v="4184" actId="12"/>
          <ac:spMkLst>
            <pc:docMk/>
            <pc:sldMk cId="1026421599" sldId="12206"/>
            <ac:spMk id="7" creationId="{163105AB-744C-418C-797C-B598C408F7CF}"/>
          </ac:spMkLst>
        </pc:spChg>
        <pc:spChg chg="mod">
          <ac:chgData name="Dawn Schofield" userId="5f485a5a-9876-4c80-be67-f8e63848097c" providerId="ADAL" clId="{0C380977-282E-406D-8ED1-D5A2225383C0}" dt="2024-10-22T10:20:55.054" v="4179" actId="18245"/>
          <ac:spMkLst>
            <pc:docMk/>
            <pc:sldMk cId="1026421599" sldId="12206"/>
            <ac:spMk id="8" creationId="{1C24242C-44A6-3E55-1215-F071C72DDA70}"/>
          </ac:spMkLst>
        </pc:spChg>
        <pc:spChg chg="mod">
          <ac:chgData name="Dawn Schofield" userId="5f485a5a-9876-4c80-be67-f8e63848097c" providerId="ADAL" clId="{0C380977-282E-406D-8ED1-D5A2225383C0}" dt="2024-10-22T10:21:25.571" v="4185" actId="12"/>
          <ac:spMkLst>
            <pc:docMk/>
            <pc:sldMk cId="1026421599" sldId="12206"/>
            <ac:spMk id="9" creationId="{552783B6-98C1-B02F-C75B-4CA86390C25B}"/>
          </ac:spMkLst>
        </pc:spChg>
        <pc:spChg chg="mod">
          <ac:chgData name="Dawn Schofield" userId="5f485a5a-9876-4c80-be67-f8e63848097c" providerId="ADAL" clId="{0C380977-282E-406D-8ED1-D5A2225383C0}" dt="2024-10-22T10:20:55.054" v="4179" actId="18245"/>
          <ac:spMkLst>
            <pc:docMk/>
            <pc:sldMk cId="1026421599" sldId="12206"/>
            <ac:spMk id="10" creationId="{8B455FE2-2837-8E07-5CD4-32614B4A656F}"/>
          </ac:spMkLst>
        </pc:spChg>
        <pc:spChg chg="mod">
          <ac:chgData name="Dawn Schofield" userId="5f485a5a-9876-4c80-be67-f8e63848097c" providerId="ADAL" clId="{0C380977-282E-406D-8ED1-D5A2225383C0}" dt="2024-10-22T10:21:27.854" v="4186" actId="12"/>
          <ac:spMkLst>
            <pc:docMk/>
            <pc:sldMk cId="1026421599" sldId="12206"/>
            <ac:spMk id="11" creationId="{8ECF59AC-1EFD-7548-9008-12D21EAFB34C}"/>
          </ac:spMkLst>
        </pc:spChg>
        <pc:spChg chg="del mod">
          <ac:chgData name="Dawn Schofield" userId="5f485a5a-9876-4c80-be67-f8e63848097c" providerId="ADAL" clId="{0C380977-282E-406D-8ED1-D5A2225383C0}" dt="2024-10-22T10:21:05.192" v="4181" actId="478"/>
          <ac:spMkLst>
            <pc:docMk/>
            <pc:sldMk cId="1026421599" sldId="12206"/>
            <ac:spMk id="13" creationId="{691EC8C5-65AE-AFE6-B820-5BB3802A8862}"/>
          </ac:spMkLst>
        </pc:spChg>
        <pc:grpChg chg="mod">
          <ac:chgData name="Dawn Schofield" userId="5f485a5a-9876-4c80-be67-f8e63848097c" providerId="ADAL" clId="{0C380977-282E-406D-8ED1-D5A2225383C0}" dt="2024-10-22T10:20:55.054" v="4179" actId="18245"/>
          <ac:grpSpMkLst>
            <pc:docMk/>
            <pc:sldMk cId="1026421599" sldId="12206"/>
            <ac:grpSpMk id="4" creationId="{6468F3F4-567D-0151-3486-6D73EC0567AE}"/>
          </ac:grpSpMkLst>
        </pc:grpChg>
        <pc:graphicFrameChg chg="add del mod modGraphic">
          <ac:chgData name="Dawn Schofield" userId="5f485a5a-9876-4c80-be67-f8e63848097c" providerId="ADAL" clId="{0C380977-282E-406D-8ED1-D5A2225383C0}" dt="2024-10-22T10:20:55.054" v="4179" actId="18245"/>
          <ac:graphicFrameMkLst>
            <pc:docMk/>
            <pc:sldMk cId="1026421599" sldId="12206"/>
            <ac:graphicFrameMk id="3" creationId="{F2038BBB-DB22-7CCD-A265-05A7DE849711}"/>
          </ac:graphicFrameMkLst>
        </pc:graphicFrameChg>
        <pc:picChg chg="mod">
          <ac:chgData name="Dawn Schofield" userId="5f485a5a-9876-4c80-be67-f8e63848097c" providerId="ADAL" clId="{0C380977-282E-406D-8ED1-D5A2225383C0}" dt="2024-10-22T10:12:23.199" v="3892" actId="1076"/>
          <ac:picMkLst>
            <pc:docMk/>
            <pc:sldMk cId="1026421599" sldId="12206"/>
            <ac:picMk id="12" creationId="{FD870ADD-2A76-0951-269B-59120EB4044C}"/>
          </ac:picMkLst>
        </pc:picChg>
      </pc:sldChg>
      <pc:sldChg chg="modSp add mod ord modNotesTx">
        <pc:chgData name="Dawn Schofield" userId="5f485a5a-9876-4c80-be67-f8e63848097c" providerId="ADAL" clId="{0C380977-282E-406D-8ED1-D5A2225383C0}" dt="2024-10-22T12:31:37.758" v="13183" actId="20577"/>
        <pc:sldMkLst>
          <pc:docMk/>
          <pc:sldMk cId="2303046890" sldId="12219"/>
        </pc:sldMkLst>
        <pc:spChg chg="mod">
          <ac:chgData name="Dawn Schofield" userId="5f485a5a-9876-4c80-be67-f8e63848097c" providerId="ADAL" clId="{0C380977-282E-406D-8ED1-D5A2225383C0}" dt="2024-10-22T12:22:55.272" v="12832" actId="20577"/>
          <ac:spMkLst>
            <pc:docMk/>
            <pc:sldMk cId="2303046890" sldId="12219"/>
            <ac:spMk id="3" creationId="{2EC62A81-5311-A6A6-6CAA-25F469465FB1}"/>
          </ac:spMkLst>
        </pc:spChg>
        <pc:picChg chg="mod">
          <ac:chgData name="Dawn Schofield" userId="5f485a5a-9876-4c80-be67-f8e63848097c" providerId="ADAL" clId="{0C380977-282E-406D-8ED1-D5A2225383C0}" dt="2024-10-22T11:54:14.395" v="10258" actId="1076"/>
          <ac:picMkLst>
            <pc:docMk/>
            <pc:sldMk cId="2303046890" sldId="12219"/>
            <ac:picMk id="4" creationId="{60A908A5-02BD-237A-8654-CC62B53B5515}"/>
          </ac:picMkLst>
        </pc:picChg>
      </pc:sldChg>
      <pc:sldChg chg="delSp modSp add mod setBg modNotesTx">
        <pc:chgData name="Dawn Schofield" userId="5f485a5a-9876-4c80-be67-f8e63848097c" providerId="ADAL" clId="{0C380977-282E-406D-8ED1-D5A2225383C0}" dt="2024-10-22T11:33:32.095" v="10049" actId="20577"/>
        <pc:sldMkLst>
          <pc:docMk/>
          <pc:sldMk cId="2694016724" sldId="12220"/>
        </pc:sldMkLst>
        <pc:spChg chg="mod">
          <ac:chgData name="Dawn Schofield" userId="5f485a5a-9876-4c80-be67-f8e63848097c" providerId="ADAL" clId="{0C380977-282E-406D-8ED1-D5A2225383C0}" dt="2024-10-22T11:26:40.721" v="9325" actId="6549"/>
          <ac:spMkLst>
            <pc:docMk/>
            <pc:sldMk cId="2694016724" sldId="12220"/>
            <ac:spMk id="2" creationId="{80D0EC18-167C-B158-0771-F1254A8F48A6}"/>
          </ac:spMkLst>
        </pc:spChg>
        <pc:spChg chg="mod">
          <ac:chgData name="Dawn Schofield" userId="5f485a5a-9876-4c80-be67-f8e63848097c" providerId="ADAL" clId="{0C380977-282E-406D-8ED1-D5A2225383C0}" dt="2024-10-22T11:31:17.015" v="9902" actId="108"/>
          <ac:spMkLst>
            <pc:docMk/>
            <pc:sldMk cId="2694016724" sldId="12220"/>
            <ac:spMk id="4" creationId="{7ED6E1EC-3AE0-FA11-5E8E-6EB8974FD613}"/>
          </ac:spMkLst>
        </pc:spChg>
        <pc:spChg chg="del">
          <ac:chgData name="Dawn Schofield" userId="5f485a5a-9876-4c80-be67-f8e63848097c" providerId="ADAL" clId="{0C380977-282E-406D-8ED1-D5A2225383C0}" dt="2024-10-22T11:26:01.915" v="9318" actId="478"/>
          <ac:spMkLst>
            <pc:docMk/>
            <pc:sldMk cId="2694016724" sldId="12220"/>
            <ac:spMk id="8" creationId="{AC955B45-DC72-90FA-AC3C-952125D598A5}"/>
          </ac:spMkLst>
        </pc:spChg>
        <pc:spChg chg="del mod">
          <ac:chgData name="Dawn Schofield" userId="5f485a5a-9876-4c80-be67-f8e63848097c" providerId="ADAL" clId="{0C380977-282E-406D-8ED1-D5A2225383C0}" dt="2024-10-22T11:26:30.546" v="9324" actId="21"/>
          <ac:spMkLst>
            <pc:docMk/>
            <pc:sldMk cId="2694016724" sldId="12220"/>
            <ac:spMk id="9" creationId="{57788111-84B2-F06C-6C9A-02D0EDEDC76B}"/>
          </ac:spMkLst>
        </pc:spChg>
      </pc:sldChg>
      <pc:sldChg chg="delSp modSp add del mod setBg delDesignElem">
        <pc:chgData name="Dawn Schofield" userId="5f485a5a-9876-4c80-be67-f8e63848097c" providerId="ADAL" clId="{0C380977-282E-406D-8ED1-D5A2225383C0}" dt="2024-10-22T10:49:35.451" v="5747" actId="47"/>
        <pc:sldMkLst>
          <pc:docMk/>
          <pc:sldMk cId="356427805" sldId="12221"/>
        </pc:sldMkLst>
        <pc:spChg chg="mod">
          <ac:chgData name="Dawn Schofield" userId="5f485a5a-9876-4c80-be67-f8e63848097c" providerId="ADAL" clId="{0C380977-282E-406D-8ED1-D5A2225383C0}" dt="2024-10-21T20:14:03.940" v="78" actId="13822"/>
          <ac:spMkLst>
            <pc:docMk/>
            <pc:sldMk cId="356427805" sldId="12221"/>
            <ac:spMk id="2" creationId="{4C97B08E-853D-2DF0-7B69-701C0C0BFD6F}"/>
          </ac:spMkLst>
        </pc:spChg>
        <pc:spChg chg="del">
          <ac:chgData name="Dawn Schofield" userId="5f485a5a-9876-4c80-be67-f8e63848097c" providerId="ADAL" clId="{0C380977-282E-406D-8ED1-D5A2225383C0}" dt="2024-10-21T20:13:32.615" v="67"/>
          <ac:spMkLst>
            <pc:docMk/>
            <pc:sldMk cId="356427805" sldId="12221"/>
            <ac:spMk id="6" creationId="{37C89E4B-3C9F-44B9-8B86-D9E3D112D8EC}"/>
          </ac:spMkLst>
        </pc:spChg>
        <pc:cxnChg chg="del">
          <ac:chgData name="Dawn Schofield" userId="5f485a5a-9876-4c80-be67-f8e63848097c" providerId="ADAL" clId="{0C380977-282E-406D-8ED1-D5A2225383C0}" dt="2024-10-21T20:13:32.615" v="67"/>
          <ac:cxnSpMkLst>
            <pc:docMk/>
            <pc:sldMk cId="356427805" sldId="12221"/>
            <ac:cxnSpMk id="7" creationId="{AA2EAA10-076F-46BD-8F0F-B9A2FB77A85C}"/>
          </ac:cxnSpMkLst>
        </pc:cxnChg>
        <pc:cxnChg chg="del">
          <ac:chgData name="Dawn Schofield" userId="5f485a5a-9876-4c80-be67-f8e63848097c" providerId="ADAL" clId="{0C380977-282E-406D-8ED1-D5A2225383C0}" dt="2024-10-21T20:13:32.615" v="67"/>
          <ac:cxnSpMkLst>
            <pc:docMk/>
            <pc:sldMk cId="356427805" sldId="12221"/>
            <ac:cxnSpMk id="13" creationId="{D891E407-403B-4764-86C9-33A56D3BCAA3}"/>
          </ac:cxnSpMkLst>
        </pc:cxnChg>
      </pc:sldChg>
      <pc:sldChg chg="add modNotesTx">
        <pc:chgData name="Dawn Schofield" userId="5f485a5a-9876-4c80-be67-f8e63848097c" providerId="ADAL" clId="{0C380977-282E-406D-8ED1-D5A2225383C0}" dt="2024-10-22T11:52:29.404" v="10229" actId="20577"/>
        <pc:sldMkLst>
          <pc:docMk/>
          <pc:sldMk cId="2577217839" sldId="12227"/>
        </pc:sldMkLst>
      </pc:sldChg>
      <pc:sldChg chg="addSp delSp modSp add mod modNotesTx">
        <pc:chgData name="Dawn Schofield" userId="5f485a5a-9876-4c80-be67-f8e63848097c" providerId="ADAL" clId="{0C380977-282E-406D-8ED1-D5A2225383C0}" dt="2024-10-22T11:47:05.065" v="10127" actId="20577"/>
        <pc:sldMkLst>
          <pc:docMk/>
          <pc:sldMk cId="992218639" sldId="12228"/>
        </pc:sldMkLst>
        <pc:spChg chg="mod">
          <ac:chgData name="Dawn Schofield" userId="5f485a5a-9876-4c80-be67-f8e63848097c" providerId="ADAL" clId="{0C380977-282E-406D-8ED1-D5A2225383C0}" dt="2024-10-22T11:46:20.435" v="10096" actId="14100"/>
          <ac:spMkLst>
            <pc:docMk/>
            <pc:sldMk cId="992218639" sldId="12228"/>
            <ac:spMk id="2" creationId="{D467A288-DEC6-AFD4-D51A-96E45B9DD551}"/>
          </ac:spMkLst>
        </pc:spChg>
        <pc:spChg chg="add del mod">
          <ac:chgData name="Dawn Schofield" userId="5f485a5a-9876-4c80-be67-f8e63848097c" providerId="ADAL" clId="{0C380977-282E-406D-8ED1-D5A2225383C0}" dt="2024-10-22T11:43:43.737" v="10066" actId="478"/>
          <ac:spMkLst>
            <pc:docMk/>
            <pc:sldMk cId="992218639" sldId="12228"/>
            <ac:spMk id="4" creationId="{2595FA4E-40A3-AB4F-E3F4-CF5B3D092682}"/>
          </ac:spMkLst>
        </pc:spChg>
        <pc:spChg chg="del">
          <ac:chgData name="Dawn Schofield" userId="5f485a5a-9876-4c80-be67-f8e63848097c" providerId="ADAL" clId="{0C380977-282E-406D-8ED1-D5A2225383C0}" dt="2024-10-22T11:43:40.730" v="10065" actId="478"/>
          <ac:spMkLst>
            <pc:docMk/>
            <pc:sldMk cId="992218639" sldId="12228"/>
            <ac:spMk id="6" creationId="{E72B035A-7018-428E-BD7A-D49EC1512008}"/>
          </ac:spMkLst>
        </pc:spChg>
        <pc:picChg chg="mod">
          <ac:chgData name="Dawn Schofield" userId="5f485a5a-9876-4c80-be67-f8e63848097c" providerId="ADAL" clId="{0C380977-282E-406D-8ED1-D5A2225383C0}" dt="2024-10-22T11:46:24.073" v="10097" actId="1076"/>
          <ac:picMkLst>
            <pc:docMk/>
            <pc:sldMk cId="992218639" sldId="12228"/>
            <ac:picMk id="9" creationId="{FBF2FAF3-AEF4-F124-EBD5-0D87B0832431}"/>
          </ac:picMkLst>
        </pc:picChg>
        <pc:picChg chg="mod modCrop">
          <ac:chgData name="Dawn Schofield" userId="5f485a5a-9876-4c80-be67-f8e63848097c" providerId="ADAL" clId="{0C380977-282E-406D-8ED1-D5A2225383C0}" dt="2024-10-22T11:46:08.126" v="10088" actId="1076"/>
          <ac:picMkLst>
            <pc:docMk/>
            <pc:sldMk cId="992218639" sldId="12228"/>
            <ac:picMk id="11" creationId="{9B1EF57E-7A37-5ABB-8F1F-DB8268B4C775}"/>
          </ac:picMkLst>
        </pc:picChg>
      </pc:sldChg>
      <pc:sldChg chg="modSp add del mod modNotesTx">
        <pc:chgData name="Dawn Schofield" userId="5f485a5a-9876-4c80-be67-f8e63848097c" providerId="ADAL" clId="{0C380977-282E-406D-8ED1-D5A2225383C0}" dt="2024-10-22T11:49:58.928" v="10226" actId="47"/>
        <pc:sldMkLst>
          <pc:docMk/>
          <pc:sldMk cId="3262966454" sldId="12229"/>
        </pc:sldMkLst>
        <pc:spChg chg="mod">
          <ac:chgData name="Dawn Schofield" userId="5f485a5a-9876-4c80-be67-f8e63848097c" providerId="ADAL" clId="{0C380977-282E-406D-8ED1-D5A2225383C0}" dt="2024-10-22T11:48:34.642" v="10189" actId="6549"/>
          <ac:spMkLst>
            <pc:docMk/>
            <pc:sldMk cId="3262966454" sldId="12229"/>
            <ac:spMk id="4" creationId="{59E1DE29-2205-301D-0EEE-6EE6CBF578B5}"/>
          </ac:spMkLst>
        </pc:spChg>
      </pc:sldChg>
      <pc:sldChg chg="modSp add mod modNotesTx">
        <pc:chgData name="Dawn Schofield" userId="5f485a5a-9876-4c80-be67-f8e63848097c" providerId="ADAL" clId="{0C380977-282E-406D-8ED1-D5A2225383C0}" dt="2024-10-22T11:49:53.134" v="10225" actId="6549"/>
        <pc:sldMkLst>
          <pc:docMk/>
          <pc:sldMk cId="4065055122" sldId="12233"/>
        </pc:sldMkLst>
        <pc:graphicFrameChg chg="mod">
          <ac:chgData name="Dawn Schofield" userId="5f485a5a-9876-4c80-be67-f8e63848097c" providerId="ADAL" clId="{0C380977-282E-406D-8ED1-D5A2225383C0}" dt="2024-10-22T11:49:03.046" v="10191" actId="1076"/>
          <ac:graphicFrameMkLst>
            <pc:docMk/>
            <pc:sldMk cId="4065055122" sldId="12233"/>
            <ac:graphicFrameMk id="5" creationId="{21F99FAB-831D-4AC1-C545-7CD032B9874C}"/>
          </ac:graphicFrameMkLst>
        </pc:graphicFrameChg>
      </pc:sldChg>
      <pc:sldChg chg="addSp modSp new mod ord modNotesTx">
        <pc:chgData name="Dawn Schofield" userId="5f485a5a-9876-4c80-be67-f8e63848097c" providerId="ADAL" clId="{0C380977-282E-406D-8ED1-D5A2225383C0}" dt="2024-10-22T11:08:23.885" v="7157" actId="113"/>
        <pc:sldMkLst>
          <pc:docMk/>
          <pc:sldMk cId="774379091" sldId="12234"/>
        </pc:sldMkLst>
        <pc:spChg chg="mod">
          <ac:chgData name="Dawn Schofield" userId="5f485a5a-9876-4c80-be67-f8e63848097c" providerId="ADAL" clId="{0C380977-282E-406D-8ED1-D5A2225383C0}" dt="2024-10-22T11:08:23.885" v="7157" actId="113"/>
          <ac:spMkLst>
            <pc:docMk/>
            <pc:sldMk cId="774379091" sldId="12234"/>
            <ac:spMk id="2" creationId="{08F6FB50-2081-CBB5-238C-EC757BC1BD9F}"/>
          </ac:spMkLst>
        </pc:spChg>
        <pc:spChg chg="mod">
          <ac:chgData name="Dawn Schofield" userId="5f485a5a-9876-4c80-be67-f8e63848097c" providerId="ADAL" clId="{0C380977-282E-406D-8ED1-D5A2225383C0}" dt="2024-10-22T10:51:30.840" v="5836" actId="20577"/>
          <ac:spMkLst>
            <pc:docMk/>
            <pc:sldMk cId="774379091" sldId="12234"/>
            <ac:spMk id="3" creationId="{38C7A75C-5132-94DF-C10A-C2ADAC646F01}"/>
          </ac:spMkLst>
        </pc:spChg>
        <pc:picChg chg="add mod">
          <ac:chgData name="Dawn Schofield" userId="5f485a5a-9876-4c80-be67-f8e63848097c" providerId="ADAL" clId="{0C380977-282E-406D-8ED1-D5A2225383C0}" dt="2024-10-22T10:51:35.773" v="5837" actId="1076"/>
          <ac:picMkLst>
            <pc:docMk/>
            <pc:sldMk cId="774379091" sldId="12234"/>
            <ac:picMk id="4" creationId="{86D4A6CE-8B6D-47D9-D5CE-5F0B89F08BB8}"/>
          </ac:picMkLst>
        </pc:picChg>
      </pc:sldChg>
      <pc:sldChg chg="addSp modSp new del mod modClrScheme chgLayout modNotesTx">
        <pc:chgData name="Dawn Schofield" userId="5f485a5a-9876-4c80-be67-f8e63848097c" providerId="ADAL" clId="{0C380977-282E-406D-8ED1-D5A2225383C0}" dt="2024-10-22T10:40:03.910" v="5610" actId="47"/>
        <pc:sldMkLst>
          <pc:docMk/>
          <pc:sldMk cId="1276246692" sldId="12235"/>
        </pc:sldMkLst>
        <pc:spChg chg="mod ord">
          <ac:chgData name="Dawn Schofield" userId="5f485a5a-9876-4c80-be67-f8e63848097c" providerId="ADAL" clId="{0C380977-282E-406D-8ED1-D5A2225383C0}" dt="2024-10-22T00:22:52.318" v="1143" actId="700"/>
          <ac:spMkLst>
            <pc:docMk/>
            <pc:sldMk cId="1276246692" sldId="12235"/>
            <ac:spMk id="2" creationId="{6AF5CB59-0F9B-F26C-2ADC-18BC606C7B2E}"/>
          </ac:spMkLst>
        </pc:spChg>
        <pc:spChg chg="add mod ord">
          <ac:chgData name="Dawn Schofield" userId="5f485a5a-9876-4c80-be67-f8e63848097c" providerId="ADAL" clId="{0C380977-282E-406D-8ED1-D5A2225383C0}" dt="2024-10-22T00:23:18.463" v="1283" actId="20577"/>
          <ac:spMkLst>
            <pc:docMk/>
            <pc:sldMk cId="1276246692" sldId="12235"/>
            <ac:spMk id="3" creationId="{F32CFE48-BBE7-B43B-2245-89298510B259}"/>
          </ac:spMkLst>
        </pc:spChg>
        <pc:spChg chg="add mod ord">
          <ac:chgData name="Dawn Schofield" userId="5f485a5a-9876-4c80-be67-f8e63848097c" providerId="ADAL" clId="{0C380977-282E-406D-8ED1-D5A2225383C0}" dt="2024-10-22T00:22:52.318" v="1143" actId="700"/>
          <ac:spMkLst>
            <pc:docMk/>
            <pc:sldMk cId="1276246692" sldId="12235"/>
            <ac:spMk id="4" creationId="{3F894E9F-1112-4E69-B5BD-C8749DEF6EA5}"/>
          </ac:spMkLst>
        </pc:spChg>
      </pc:sldChg>
      <pc:sldChg chg="new del">
        <pc:chgData name="Dawn Schofield" userId="5f485a5a-9876-4c80-be67-f8e63848097c" providerId="ADAL" clId="{0C380977-282E-406D-8ED1-D5A2225383C0}" dt="2024-10-22T09:35:52.926" v="2327" actId="47"/>
        <pc:sldMkLst>
          <pc:docMk/>
          <pc:sldMk cId="1892006442" sldId="12236"/>
        </pc:sldMkLst>
      </pc:sldChg>
      <pc:sldChg chg="addSp modSp new del mod modNotesTx">
        <pc:chgData name="Dawn Schofield" userId="5f485a5a-9876-4c80-be67-f8e63848097c" providerId="ADAL" clId="{0C380977-282E-406D-8ED1-D5A2225383C0}" dt="2024-10-22T10:18:22.654" v="4068" actId="47"/>
        <pc:sldMkLst>
          <pc:docMk/>
          <pc:sldMk cId="591178046" sldId="12237"/>
        </pc:sldMkLst>
        <pc:spChg chg="mod">
          <ac:chgData name="Dawn Schofield" userId="5f485a5a-9876-4c80-be67-f8e63848097c" providerId="ADAL" clId="{0C380977-282E-406D-8ED1-D5A2225383C0}" dt="2024-10-22T09:36:24.314" v="2330" actId="14100"/>
          <ac:spMkLst>
            <pc:docMk/>
            <pc:sldMk cId="591178046" sldId="12237"/>
            <ac:spMk id="2" creationId="{A5511617-F427-4435-B504-5E3499EE92F5}"/>
          </ac:spMkLst>
        </pc:spChg>
        <pc:spChg chg="add mod">
          <ac:chgData name="Dawn Schofield" userId="5f485a5a-9876-4c80-be67-f8e63848097c" providerId="ADAL" clId="{0C380977-282E-406D-8ED1-D5A2225383C0}" dt="2024-10-22T09:44:37.033" v="2636" actId="948"/>
          <ac:spMkLst>
            <pc:docMk/>
            <pc:sldMk cId="591178046" sldId="12237"/>
            <ac:spMk id="4" creationId="{CA0DE24E-3D18-F366-F372-7FFEC4A249ED}"/>
          </ac:spMkLst>
        </pc:spChg>
        <pc:picChg chg="add mod">
          <ac:chgData name="Dawn Schofield" userId="5f485a5a-9876-4c80-be67-f8e63848097c" providerId="ADAL" clId="{0C380977-282E-406D-8ED1-D5A2225383C0}" dt="2024-10-22T09:36:28.898" v="2331"/>
          <ac:picMkLst>
            <pc:docMk/>
            <pc:sldMk cId="591178046" sldId="12237"/>
            <ac:picMk id="3" creationId="{C9F35D43-14D7-FE52-6C6F-DE35E5A16E5A}"/>
          </ac:picMkLst>
        </pc:picChg>
      </pc:sldChg>
      <pc:sldChg chg="new del">
        <pc:chgData name="Dawn Schofield" userId="5f485a5a-9876-4c80-be67-f8e63848097c" providerId="ADAL" clId="{0C380977-282E-406D-8ED1-D5A2225383C0}" dt="2024-10-22T11:50:10.107" v="10227" actId="47"/>
        <pc:sldMkLst>
          <pc:docMk/>
          <pc:sldMk cId="7468045" sldId="12238"/>
        </pc:sldMkLst>
      </pc:sldChg>
      <pc:sldChg chg="modSp new del mod">
        <pc:chgData name="Dawn Schofield" userId="5f485a5a-9876-4c80-be67-f8e63848097c" providerId="ADAL" clId="{0C380977-282E-406D-8ED1-D5A2225383C0}" dt="2024-10-22T09:46:10.716" v="2643" actId="47"/>
        <pc:sldMkLst>
          <pc:docMk/>
          <pc:sldMk cId="3167716212" sldId="12238"/>
        </pc:sldMkLst>
        <pc:spChg chg="mod">
          <ac:chgData name="Dawn Schofield" userId="5f485a5a-9876-4c80-be67-f8e63848097c" providerId="ADAL" clId="{0C380977-282E-406D-8ED1-D5A2225383C0}" dt="2024-10-22T09:42:50.462" v="2555" actId="20577"/>
          <ac:spMkLst>
            <pc:docMk/>
            <pc:sldMk cId="3167716212" sldId="12238"/>
            <ac:spMk id="2" creationId="{3EFA103C-8D48-8909-7674-4D3D9E6C599F}"/>
          </ac:spMkLst>
        </pc:spChg>
      </pc:sldChg>
      <pc:sldChg chg="addSp delSp modSp new del mod ord modNotesTx">
        <pc:chgData name="Dawn Schofield" userId="5f485a5a-9876-4c80-be67-f8e63848097c" providerId="ADAL" clId="{0C380977-282E-406D-8ED1-D5A2225383C0}" dt="2024-10-22T12:31:11.785" v="13173" actId="47"/>
        <pc:sldMkLst>
          <pc:docMk/>
          <pc:sldMk cId="478120067" sldId="12239"/>
        </pc:sldMkLst>
        <pc:spChg chg="del mod">
          <ac:chgData name="Dawn Schofield" userId="5f485a5a-9876-4c80-be67-f8e63848097c" providerId="ADAL" clId="{0C380977-282E-406D-8ED1-D5A2225383C0}" dt="2024-10-22T11:54:40.839" v="10260" actId="478"/>
          <ac:spMkLst>
            <pc:docMk/>
            <pc:sldMk cId="478120067" sldId="12239"/>
            <ac:spMk id="2" creationId="{769C37BC-888E-1182-EDAD-6EB739C82F8A}"/>
          </ac:spMkLst>
        </pc:spChg>
        <pc:spChg chg="del">
          <ac:chgData name="Dawn Schofield" userId="5f485a5a-9876-4c80-be67-f8e63848097c" providerId="ADAL" clId="{0C380977-282E-406D-8ED1-D5A2225383C0}" dt="2024-10-22T10:28:23.959" v="4345"/>
          <ac:spMkLst>
            <pc:docMk/>
            <pc:sldMk cId="478120067" sldId="12239"/>
            <ac:spMk id="3" creationId="{2ED93AA9-01EA-5BFC-274D-8A61528F4764}"/>
          </ac:spMkLst>
        </pc:spChg>
        <pc:spChg chg="add del mod">
          <ac:chgData name="Dawn Schofield" userId="5f485a5a-9876-4c80-be67-f8e63848097c" providerId="ADAL" clId="{0C380977-282E-406D-8ED1-D5A2225383C0}" dt="2024-10-22T11:55:05.458" v="10261" actId="478"/>
          <ac:spMkLst>
            <pc:docMk/>
            <pc:sldMk cId="478120067" sldId="12239"/>
            <ac:spMk id="6" creationId="{0745EDE0-1257-3104-6BC5-70FECAF8B19A}"/>
          </ac:spMkLst>
        </pc:spChg>
        <pc:spChg chg="add del mod">
          <ac:chgData name="Dawn Schofield" userId="5f485a5a-9876-4c80-be67-f8e63848097c" providerId="ADAL" clId="{0C380977-282E-406D-8ED1-D5A2225383C0}" dt="2024-10-22T11:59:26.514" v="10262"/>
          <ac:spMkLst>
            <pc:docMk/>
            <pc:sldMk cId="478120067" sldId="12239"/>
            <ac:spMk id="8" creationId="{F8B80BC4-3560-76F8-85FD-3898E0D13136}"/>
          </ac:spMkLst>
        </pc:spChg>
        <pc:graphicFrameChg chg="add del mod">
          <ac:chgData name="Dawn Schofield" userId="5f485a5a-9876-4c80-be67-f8e63848097c" providerId="ADAL" clId="{0C380977-282E-406D-8ED1-D5A2225383C0}" dt="2024-10-22T11:54:40.839" v="10260" actId="478"/>
          <ac:graphicFrameMkLst>
            <pc:docMk/>
            <pc:sldMk cId="478120067" sldId="12239"/>
            <ac:graphicFrameMk id="4" creationId="{BAA3E22D-1870-9CED-7D55-718330CE43A9}"/>
          </ac:graphicFrameMkLst>
        </pc:graphicFrameChg>
        <pc:picChg chg="add mod">
          <ac:chgData name="Dawn Schofield" userId="5f485a5a-9876-4c80-be67-f8e63848097c" providerId="ADAL" clId="{0C380977-282E-406D-8ED1-D5A2225383C0}" dt="2024-10-22T11:59:31.142" v="10264" actId="1076"/>
          <ac:picMkLst>
            <pc:docMk/>
            <pc:sldMk cId="478120067" sldId="12239"/>
            <ac:picMk id="1026" creationId="{A1A888C2-61FA-C719-C1C4-2E1A52F18C15}"/>
          </ac:picMkLst>
        </pc:picChg>
      </pc:sldChg>
      <pc:sldChg chg="new del">
        <pc:chgData name="Dawn Schofield" userId="5f485a5a-9876-4c80-be67-f8e63848097c" providerId="ADAL" clId="{0C380977-282E-406D-8ED1-D5A2225383C0}" dt="2024-10-22T10:16:24.744" v="4047" actId="47"/>
        <pc:sldMkLst>
          <pc:docMk/>
          <pc:sldMk cId="3774155041" sldId="12239"/>
        </pc:sldMkLst>
      </pc:sldChg>
      <pc:sldChg chg="addSp modSp new del mod">
        <pc:chgData name="Dawn Schofield" userId="5f485a5a-9876-4c80-be67-f8e63848097c" providerId="ADAL" clId="{0C380977-282E-406D-8ED1-D5A2225383C0}" dt="2024-10-22T09:46:05.315" v="2642" actId="47"/>
        <pc:sldMkLst>
          <pc:docMk/>
          <pc:sldMk cId="3778803887" sldId="12239"/>
        </pc:sldMkLst>
        <pc:spChg chg="mod">
          <ac:chgData name="Dawn Schofield" userId="5f485a5a-9876-4c80-be67-f8e63848097c" providerId="ADAL" clId="{0C380977-282E-406D-8ED1-D5A2225383C0}" dt="2024-10-22T09:45:57.190" v="2641" actId="14100"/>
          <ac:spMkLst>
            <pc:docMk/>
            <pc:sldMk cId="3778803887" sldId="12239"/>
            <ac:spMk id="3" creationId="{E13E3F8A-ED22-3DAA-E333-BD8A083497FF}"/>
          </ac:spMkLst>
        </pc:spChg>
        <pc:picChg chg="add mod">
          <ac:chgData name="Dawn Schofield" userId="5f485a5a-9876-4c80-be67-f8e63848097c" providerId="ADAL" clId="{0C380977-282E-406D-8ED1-D5A2225383C0}" dt="2024-10-22T09:45:39.409" v="2639"/>
          <ac:picMkLst>
            <pc:docMk/>
            <pc:sldMk cId="3778803887" sldId="12239"/>
            <ac:picMk id="4" creationId="{18C0AE3B-4D0C-07FD-A03B-0E96C74D5F59}"/>
          </ac:picMkLst>
        </pc:picChg>
      </pc:sldChg>
      <pc:sldChg chg="new del">
        <pc:chgData name="Dawn Schofield" userId="5f485a5a-9876-4c80-be67-f8e63848097c" providerId="ADAL" clId="{0C380977-282E-406D-8ED1-D5A2225383C0}" dt="2024-10-22T10:48:53.413" v="5745" actId="47"/>
        <pc:sldMkLst>
          <pc:docMk/>
          <pc:sldMk cId="396119570" sldId="12240"/>
        </pc:sldMkLst>
      </pc:sldChg>
      <pc:sldMasterChg chg="delSldLayout">
        <pc:chgData name="Dawn Schofield" userId="5f485a5a-9876-4c80-be67-f8e63848097c" providerId="ADAL" clId="{0C380977-282E-406D-8ED1-D5A2225383C0}" dt="2024-10-22T10:40:03.910" v="5610" actId="47"/>
        <pc:sldMasterMkLst>
          <pc:docMk/>
          <pc:sldMasterMk cId="2336523864" sldId="2147483648"/>
        </pc:sldMasterMkLst>
        <pc:sldLayoutChg chg="del">
          <pc:chgData name="Dawn Schofield" userId="5f485a5a-9876-4c80-be67-f8e63848097c" providerId="ADAL" clId="{0C380977-282E-406D-8ED1-D5A2225383C0}" dt="2024-10-22T10:40:03.910" v="5610" actId="47"/>
          <pc:sldLayoutMkLst>
            <pc:docMk/>
            <pc:sldMasterMk cId="2336523864" sldId="2147483648"/>
            <pc:sldLayoutMk cId="3588189521" sldId="2147483653"/>
          </pc:sldLayoutMkLst>
        </pc:sldLayoutChg>
        <pc:sldLayoutChg chg="del">
          <pc:chgData name="Dawn Schofield" userId="5f485a5a-9876-4c80-be67-f8e63848097c" providerId="ADAL" clId="{0C380977-282E-406D-8ED1-D5A2225383C0}" dt="2024-10-22T10:18:22.654" v="4068" actId="47"/>
          <pc:sldLayoutMkLst>
            <pc:docMk/>
            <pc:sldMasterMk cId="2336523864" sldId="2147483648"/>
            <pc:sldLayoutMk cId="1014519478" sldId="2147483654"/>
          </pc:sldLayoutMkLst>
        </pc:sldLayoutChg>
      </pc:sldMasterChg>
    </pc:docChg>
  </pc:docChgLst>
  <pc:docChgLst>
    <pc:chgData name="Trini Kwok" userId="4102a95e-ca22-49b9-b242-ef8c2ca38af0" providerId="ADAL" clId="{2358623F-213D-4ACF-8E03-81DE16A469E1}"/>
    <pc:docChg chg="custSel modSld modMainMaster">
      <pc:chgData name="Trini Kwok" userId="4102a95e-ca22-49b9-b242-ef8c2ca38af0" providerId="ADAL" clId="{2358623F-213D-4ACF-8E03-81DE16A469E1}" dt="2024-09-12T05:58:43.529" v="26"/>
      <pc:docMkLst>
        <pc:docMk/>
      </pc:docMkLst>
      <pc:sldChg chg="setBg">
        <pc:chgData name="Trini Kwok" userId="4102a95e-ca22-49b9-b242-ef8c2ca38af0" providerId="ADAL" clId="{2358623F-213D-4ACF-8E03-81DE16A469E1}" dt="2024-09-12T05:57:19.036" v="21"/>
        <pc:sldMkLst>
          <pc:docMk/>
          <pc:sldMk cId="1101404817" sldId="258"/>
        </pc:sldMkLst>
      </pc:sldChg>
      <pc:sldMasterChg chg="modSldLayout">
        <pc:chgData name="Trini Kwok" userId="4102a95e-ca22-49b9-b242-ef8c2ca38af0" providerId="ADAL" clId="{2358623F-213D-4ACF-8E03-81DE16A469E1}" dt="2024-09-12T05:58:43.529" v="26"/>
        <pc:sldMasterMkLst>
          <pc:docMk/>
          <pc:sldMasterMk cId="2336523864" sldId="2147483648"/>
        </pc:sldMasterMkLst>
        <pc:sldLayoutChg chg="addSp delSp modSp mod">
          <pc:chgData name="Trini Kwok" userId="4102a95e-ca22-49b9-b242-ef8c2ca38af0" providerId="ADAL" clId="{2358623F-213D-4ACF-8E03-81DE16A469E1}" dt="2024-09-12T05:58:14.219" v="22" actId="14826"/>
          <pc:sldLayoutMkLst>
            <pc:docMk/>
            <pc:sldMasterMk cId="2336523864" sldId="2147483648"/>
            <pc:sldLayoutMk cId="3585439151" sldId="2147483649"/>
          </pc:sldLayoutMkLst>
          <pc:picChg chg="del">
            <ac:chgData name="Trini Kwok" userId="4102a95e-ca22-49b9-b242-ef8c2ca38af0" providerId="ADAL" clId="{2358623F-213D-4ACF-8E03-81DE16A469E1}" dt="2024-08-08T06:13:12.355" v="0" actId="478"/>
            <ac:picMkLst>
              <pc:docMk/>
              <pc:sldMasterMk cId="2336523864" sldId="2147483648"/>
              <pc:sldLayoutMk cId="3585439151" sldId="2147483649"/>
              <ac:picMk id="5" creationId="{67E57D54-901B-EFC1-0CCE-3FE21406CC85}"/>
            </ac:picMkLst>
          </pc:picChg>
          <pc:picChg chg="add del mod">
            <ac:chgData name="Trini Kwok" userId="4102a95e-ca22-49b9-b242-ef8c2ca38af0" providerId="ADAL" clId="{2358623F-213D-4ACF-8E03-81DE16A469E1}" dt="2024-09-04T00:26:48.776" v="9" actId="478"/>
            <ac:picMkLst>
              <pc:docMk/>
              <pc:sldMasterMk cId="2336523864" sldId="2147483648"/>
              <pc:sldLayoutMk cId="3585439151" sldId="2147483649"/>
              <ac:picMk id="5" creationId="{BA8D6F85-5F7E-12DA-A003-7197FE6065B2}"/>
            </ac:picMkLst>
          </pc:picChg>
          <pc:picChg chg="add del mod ord">
            <ac:chgData name="Trini Kwok" userId="4102a95e-ca22-49b9-b242-ef8c2ca38af0" providerId="ADAL" clId="{2358623F-213D-4ACF-8E03-81DE16A469E1}" dt="2024-09-04T00:24:33.211" v="5" actId="478"/>
            <ac:picMkLst>
              <pc:docMk/>
              <pc:sldMasterMk cId="2336523864" sldId="2147483648"/>
              <pc:sldLayoutMk cId="3585439151" sldId="2147483649"/>
              <ac:picMk id="6" creationId="{7DC18DE8-2225-6B60-FDBD-4532D4E8D5ED}"/>
            </ac:picMkLst>
          </pc:picChg>
          <pc:picChg chg="add mod ord">
            <ac:chgData name="Trini Kwok" userId="4102a95e-ca22-49b9-b242-ef8c2ca38af0" providerId="ADAL" clId="{2358623F-213D-4ACF-8E03-81DE16A469E1}" dt="2024-09-12T05:58:14.219" v="22" actId="14826"/>
            <ac:picMkLst>
              <pc:docMk/>
              <pc:sldMasterMk cId="2336523864" sldId="2147483648"/>
              <pc:sldLayoutMk cId="3585439151" sldId="2147483649"/>
              <ac:picMk id="8" creationId="{2A41E195-EFB8-3652-F0AD-CB1B4DE87E4E}"/>
            </ac:picMkLst>
          </pc:picChg>
        </pc:sldLayoutChg>
        <pc:sldLayoutChg chg="setBg">
          <pc:chgData name="Trini Kwok" userId="4102a95e-ca22-49b9-b242-ef8c2ca38af0" providerId="ADAL" clId="{2358623F-213D-4ACF-8E03-81DE16A469E1}" dt="2024-09-12T05:58:34.050" v="24"/>
          <pc:sldLayoutMkLst>
            <pc:docMk/>
            <pc:sldMasterMk cId="2336523864" sldId="2147483648"/>
            <pc:sldLayoutMk cId="1934167018" sldId="2147483650"/>
          </pc:sldLayoutMkLst>
        </pc:sldLayoutChg>
        <pc:sldLayoutChg chg="setBg">
          <pc:chgData name="Trini Kwok" userId="4102a95e-ca22-49b9-b242-ef8c2ca38af0" providerId="ADAL" clId="{2358623F-213D-4ACF-8E03-81DE16A469E1}" dt="2024-09-12T05:58:43.529" v="26"/>
          <pc:sldLayoutMkLst>
            <pc:docMk/>
            <pc:sldMasterMk cId="2336523864" sldId="2147483648"/>
            <pc:sldLayoutMk cId="3551270558" sldId="214748365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261F3-6213-4CB2-9616-D8CACC340A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AU"/>
        </a:p>
      </dgm:t>
    </dgm:pt>
    <dgm:pt modelId="{F891C5D8-90F3-48EE-B3A1-368A313C41D0}">
      <dgm:prSet phldrT="[Text]" custT="1"/>
      <dgm:spPr/>
      <dgm:t>
        <a:bodyPr/>
        <a:lstStyle/>
        <a:p>
          <a:r>
            <a:rPr lang="en-US" sz="2000" dirty="0"/>
            <a:t>Do we understand demand in our region: health needs, hospital admissions, referrals, waiting lists?</a:t>
          </a:r>
          <a:endParaRPr lang="en-AU" sz="2000" dirty="0"/>
        </a:p>
      </dgm:t>
    </dgm:pt>
    <dgm:pt modelId="{BC1FB80C-41BA-4971-98D2-0CCCDE781A37}" type="parTrans" cxnId="{2AFC428C-4860-464F-87A5-A2F6E493F2E6}">
      <dgm:prSet/>
      <dgm:spPr/>
      <dgm:t>
        <a:bodyPr/>
        <a:lstStyle/>
        <a:p>
          <a:endParaRPr lang="en-AU" sz="2000"/>
        </a:p>
      </dgm:t>
    </dgm:pt>
    <dgm:pt modelId="{69954C35-E015-4103-986C-0470F6D2BAAF}" type="sibTrans" cxnId="{2AFC428C-4860-464F-87A5-A2F6E493F2E6}">
      <dgm:prSet/>
      <dgm:spPr/>
      <dgm:t>
        <a:bodyPr/>
        <a:lstStyle/>
        <a:p>
          <a:endParaRPr lang="en-AU" sz="2000"/>
        </a:p>
      </dgm:t>
    </dgm:pt>
    <dgm:pt modelId="{2FC7D739-EE91-47B1-8B7B-14D4DB55D06B}">
      <dgm:prSet custT="1"/>
      <dgm:spPr/>
      <dgm:t>
        <a:bodyPr/>
        <a:lstStyle/>
        <a:p>
          <a:r>
            <a:rPr lang="en-US" sz="2000" dirty="0"/>
            <a:t>Can we map an optimal care pathway between community-based care and the hospital/s?</a:t>
          </a:r>
        </a:p>
      </dgm:t>
    </dgm:pt>
    <dgm:pt modelId="{F547B50E-5054-4D58-80D2-679E8CBE7C80}" type="parTrans" cxnId="{443CAE59-0A9A-4676-906A-24C94539A3D8}">
      <dgm:prSet/>
      <dgm:spPr/>
      <dgm:t>
        <a:bodyPr/>
        <a:lstStyle/>
        <a:p>
          <a:endParaRPr lang="en-AU" sz="2000"/>
        </a:p>
      </dgm:t>
    </dgm:pt>
    <dgm:pt modelId="{7B919820-5D02-43AB-897E-C9DB8052FDBF}" type="sibTrans" cxnId="{443CAE59-0A9A-4676-906A-24C94539A3D8}">
      <dgm:prSet/>
      <dgm:spPr/>
      <dgm:t>
        <a:bodyPr/>
        <a:lstStyle/>
        <a:p>
          <a:endParaRPr lang="en-AU" sz="2000"/>
        </a:p>
      </dgm:t>
    </dgm:pt>
    <dgm:pt modelId="{5F3F25A5-62FA-4CA4-BC33-E64ECC89E57C}">
      <dgm:prSet custT="1"/>
      <dgm:spPr/>
      <dgm:t>
        <a:bodyPr/>
        <a:lstStyle/>
        <a:p>
          <a:r>
            <a:rPr lang="en-US" sz="2000" dirty="0"/>
            <a:t>Do we have clear referral and discharge processes between the hospital/s and A&amp;TSICCHOs?</a:t>
          </a:r>
        </a:p>
      </dgm:t>
    </dgm:pt>
    <dgm:pt modelId="{7E2487E3-1D5F-41F0-A619-C4FAE5B552CD}" type="parTrans" cxnId="{FD6EB750-299A-48F8-92F5-A2496EA6B556}">
      <dgm:prSet/>
      <dgm:spPr/>
      <dgm:t>
        <a:bodyPr/>
        <a:lstStyle/>
        <a:p>
          <a:endParaRPr lang="en-AU" sz="2000"/>
        </a:p>
      </dgm:t>
    </dgm:pt>
    <dgm:pt modelId="{5287C261-ED2D-4642-A5C0-B4CF70858143}" type="sibTrans" cxnId="{FD6EB750-299A-48F8-92F5-A2496EA6B556}">
      <dgm:prSet/>
      <dgm:spPr/>
      <dgm:t>
        <a:bodyPr/>
        <a:lstStyle/>
        <a:p>
          <a:endParaRPr lang="en-AU" sz="2000"/>
        </a:p>
      </dgm:t>
    </dgm:pt>
    <dgm:pt modelId="{AA1ECCD7-DBB3-4FFC-A505-CBDB07C182F1}">
      <dgm:prSet custT="1"/>
      <dgm:spPr/>
      <dgm:t>
        <a:bodyPr/>
        <a:lstStyle/>
        <a:p>
          <a:r>
            <a:rPr lang="en-US" sz="2000" dirty="0"/>
            <a:t>Can we ‘price’ our services at a unit of activity?</a:t>
          </a:r>
        </a:p>
      </dgm:t>
    </dgm:pt>
    <dgm:pt modelId="{1B3612B3-FAD5-47A3-9CC4-02785EE2B1DC}" type="parTrans" cxnId="{20E54D2B-F112-4577-BBA4-87047798586D}">
      <dgm:prSet/>
      <dgm:spPr/>
      <dgm:t>
        <a:bodyPr/>
        <a:lstStyle/>
        <a:p>
          <a:endParaRPr lang="en-AU" sz="2000"/>
        </a:p>
      </dgm:t>
    </dgm:pt>
    <dgm:pt modelId="{092EF9AE-470B-43DF-84AD-C8651CABA876}" type="sibTrans" cxnId="{20E54D2B-F112-4577-BBA4-87047798586D}">
      <dgm:prSet/>
      <dgm:spPr/>
      <dgm:t>
        <a:bodyPr/>
        <a:lstStyle/>
        <a:p>
          <a:endParaRPr lang="en-AU" sz="2000"/>
        </a:p>
      </dgm:t>
    </dgm:pt>
    <dgm:pt modelId="{5028BBD8-E8E3-40AF-8B0D-FB754F9923E8}">
      <dgm:prSet custT="1"/>
      <dgm:spPr/>
      <dgm:t>
        <a:bodyPr/>
        <a:lstStyle/>
        <a:p>
          <a:r>
            <a:rPr lang="en-US" sz="2000" dirty="0"/>
            <a:t>Can we count and acquit activity – ensure we’re not “double dipping”?</a:t>
          </a:r>
        </a:p>
      </dgm:t>
    </dgm:pt>
    <dgm:pt modelId="{263C2828-3E3B-4DBB-8311-D13D91CFC141}" type="parTrans" cxnId="{5D244C2C-422F-4019-BC9D-938BE42D363E}">
      <dgm:prSet/>
      <dgm:spPr/>
      <dgm:t>
        <a:bodyPr/>
        <a:lstStyle/>
        <a:p>
          <a:endParaRPr lang="en-AU" sz="2000"/>
        </a:p>
      </dgm:t>
    </dgm:pt>
    <dgm:pt modelId="{41517DF8-BB4F-41DA-995C-DD5A3C172D9A}" type="sibTrans" cxnId="{5D244C2C-422F-4019-BC9D-938BE42D363E}">
      <dgm:prSet/>
      <dgm:spPr/>
      <dgm:t>
        <a:bodyPr/>
        <a:lstStyle/>
        <a:p>
          <a:endParaRPr lang="en-AU" sz="2000"/>
        </a:p>
      </dgm:t>
    </dgm:pt>
    <dgm:pt modelId="{4CEDD4EA-ADD2-4C6D-BFF0-FEBB1526874C}">
      <dgm:prSet custT="1"/>
      <dgm:spPr/>
      <dgm:t>
        <a:bodyPr/>
        <a:lstStyle/>
        <a:p>
          <a:r>
            <a:rPr lang="en-US" sz="2000" dirty="0"/>
            <a:t>What would an activity based service agreement look like?</a:t>
          </a:r>
        </a:p>
      </dgm:t>
    </dgm:pt>
    <dgm:pt modelId="{E9D41258-5F17-441A-AF26-AAE38E6753B9}" type="parTrans" cxnId="{9177FD9A-B81B-45AB-AE74-E970D42DCCBD}">
      <dgm:prSet/>
      <dgm:spPr/>
      <dgm:t>
        <a:bodyPr/>
        <a:lstStyle/>
        <a:p>
          <a:endParaRPr lang="en-AU" sz="2000"/>
        </a:p>
      </dgm:t>
    </dgm:pt>
    <dgm:pt modelId="{9BDDC34D-9D53-44E0-946E-7F038C8B8E43}" type="sibTrans" cxnId="{9177FD9A-B81B-45AB-AE74-E970D42DCCBD}">
      <dgm:prSet/>
      <dgm:spPr/>
      <dgm:t>
        <a:bodyPr/>
        <a:lstStyle/>
        <a:p>
          <a:endParaRPr lang="en-AU" sz="2000"/>
        </a:p>
      </dgm:t>
    </dgm:pt>
    <dgm:pt modelId="{58CDE93A-BBA7-4355-8980-17E19D8336D1}">
      <dgm:prSet custT="1"/>
      <dgm:spPr/>
      <dgm:t>
        <a:bodyPr/>
        <a:lstStyle/>
        <a:p>
          <a:r>
            <a:rPr lang="en-US" sz="2000" dirty="0"/>
            <a:t>Should the funding flow to ATSICCHOs from an HHS/s or from the Department?</a:t>
          </a:r>
        </a:p>
      </dgm:t>
    </dgm:pt>
    <dgm:pt modelId="{15B97994-D576-46D3-BDE2-AD11A3A6E307}" type="parTrans" cxnId="{FE7788E8-703A-4D8C-904D-4FBBC157AB61}">
      <dgm:prSet/>
      <dgm:spPr/>
      <dgm:t>
        <a:bodyPr/>
        <a:lstStyle/>
        <a:p>
          <a:endParaRPr lang="en-AU" sz="2000"/>
        </a:p>
      </dgm:t>
    </dgm:pt>
    <dgm:pt modelId="{69EE93CD-72D1-48E9-AC03-98FF52CA102A}" type="sibTrans" cxnId="{FE7788E8-703A-4D8C-904D-4FBBC157AB61}">
      <dgm:prSet/>
      <dgm:spPr/>
      <dgm:t>
        <a:bodyPr/>
        <a:lstStyle/>
        <a:p>
          <a:endParaRPr lang="en-AU" sz="2000"/>
        </a:p>
      </dgm:t>
    </dgm:pt>
    <dgm:pt modelId="{B4BCC046-7FE3-4756-9F14-6952DC1D47B8}" type="pres">
      <dgm:prSet presAssocID="{629261F3-6213-4CB2-9616-D8CACC340A87}" presName="vert0" presStyleCnt="0">
        <dgm:presLayoutVars>
          <dgm:dir/>
          <dgm:animOne val="branch"/>
          <dgm:animLvl val="lvl"/>
        </dgm:presLayoutVars>
      </dgm:prSet>
      <dgm:spPr/>
    </dgm:pt>
    <dgm:pt modelId="{01FD6F1F-50B9-4BE2-9955-4608C6E6BD13}" type="pres">
      <dgm:prSet presAssocID="{F891C5D8-90F3-48EE-B3A1-368A313C41D0}" presName="thickLine" presStyleLbl="alignNode1" presStyleIdx="0" presStyleCnt="7"/>
      <dgm:spPr/>
    </dgm:pt>
    <dgm:pt modelId="{9824A6BD-AD9D-421E-AD63-2B241603C653}" type="pres">
      <dgm:prSet presAssocID="{F891C5D8-90F3-48EE-B3A1-368A313C41D0}" presName="horz1" presStyleCnt="0"/>
      <dgm:spPr/>
    </dgm:pt>
    <dgm:pt modelId="{95A046CE-34E6-499F-8C17-715A50844499}" type="pres">
      <dgm:prSet presAssocID="{F891C5D8-90F3-48EE-B3A1-368A313C41D0}" presName="tx1" presStyleLbl="revTx" presStyleIdx="0" presStyleCnt="7"/>
      <dgm:spPr/>
    </dgm:pt>
    <dgm:pt modelId="{080AAA48-0D28-4E94-9177-C046D9189869}" type="pres">
      <dgm:prSet presAssocID="{F891C5D8-90F3-48EE-B3A1-368A313C41D0}" presName="vert1" presStyleCnt="0"/>
      <dgm:spPr/>
    </dgm:pt>
    <dgm:pt modelId="{B0FBF320-C7A6-4EE7-92D2-F21FF32B26D6}" type="pres">
      <dgm:prSet presAssocID="{2FC7D739-EE91-47B1-8B7B-14D4DB55D06B}" presName="thickLine" presStyleLbl="alignNode1" presStyleIdx="1" presStyleCnt="7"/>
      <dgm:spPr/>
    </dgm:pt>
    <dgm:pt modelId="{3CCD53F4-1B4A-46BF-8291-5CF16908EECA}" type="pres">
      <dgm:prSet presAssocID="{2FC7D739-EE91-47B1-8B7B-14D4DB55D06B}" presName="horz1" presStyleCnt="0"/>
      <dgm:spPr/>
    </dgm:pt>
    <dgm:pt modelId="{B2FBE453-2657-4FDA-8B5E-5495C1F9B45D}" type="pres">
      <dgm:prSet presAssocID="{2FC7D739-EE91-47B1-8B7B-14D4DB55D06B}" presName="tx1" presStyleLbl="revTx" presStyleIdx="1" presStyleCnt="7"/>
      <dgm:spPr/>
    </dgm:pt>
    <dgm:pt modelId="{26FEF4DD-D32F-4299-9D9E-1DA548BE65BE}" type="pres">
      <dgm:prSet presAssocID="{2FC7D739-EE91-47B1-8B7B-14D4DB55D06B}" presName="vert1" presStyleCnt="0"/>
      <dgm:spPr/>
    </dgm:pt>
    <dgm:pt modelId="{1995DECA-12D6-451E-9279-B185B88A16EC}" type="pres">
      <dgm:prSet presAssocID="{5F3F25A5-62FA-4CA4-BC33-E64ECC89E57C}" presName="thickLine" presStyleLbl="alignNode1" presStyleIdx="2" presStyleCnt="7"/>
      <dgm:spPr/>
    </dgm:pt>
    <dgm:pt modelId="{3EACFDF5-F533-432E-B63F-F5803E4716FD}" type="pres">
      <dgm:prSet presAssocID="{5F3F25A5-62FA-4CA4-BC33-E64ECC89E57C}" presName="horz1" presStyleCnt="0"/>
      <dgm:spPr/>
    </dgm:pt>
    <dgm:pt modelId="{D3826EE8-54AD-4246-AF41-F01771801163}" type="pres">
      <dgm:prSet presAssocID="{5F3F25A5-62FA-4CA4-BC33-E64ECC89E57C}" presName="tx1" presStyleLbl="revTx" presStyleIdx="2" presStyleCnt="7"/>
      <dgm:spPr/>
    </dgm:pt>
    <dgm:pt modelId="{A5EC6133-935A-4729-B76E-B6936D2FC8DC}" type="pres">
      <dgm:prSet presAssocID="{5F3F25A5-62FA-4CA4-BC33-E64ECC89E57C}" presName="vert1" presStyleCnt="0"/>
      <dgm:spPr/>
    </dgm:pt>
    <dgm:pt modelId="{A7015663-EF2D-47FA-A7FC-E76A33481DD1}" type="pres">
      <dgm:prSet presAssocID="{AA1ECCD7-DBB3-4FFC-A505-CBDB07C182F1}" presName="thickLine" presStyleLbl="alignNode1" presStyleIdx="3" presStyleCnt="7"/>
      <dgm:spPr/>
    </dgm:pt>
    <dgm:pt modelId="{99AFBF19-F007-4E33-8DDB-279453C3FA03}" type="pres">
      <dgm:prSet presAssocID="{AA1ECCD7-DBB3-4FFC-A505-CBDB07C182F1}" presName="horz1" presStyleCnt="0"/>
      <dgm:spPr/>
    </dgm:pt>
    <dgm:pt modelId="{865C01C3-549E-4FDE-B16A-09D7F2C7C001}" type="pres">
      <dgm:prSet presAssocID="{AA1ECCD7-DBB3-4FFC-A505-CBDB07C182F1}" presName="tx1" presStyleLbl="revTx" presStyleIdx="3" presStyleCnt="7"/>
      <dgm:spPr/>
    </dgm:pt>
    <dgm:pt modelId="{85D4246A-4ABC-4E29-94F6-AE13739C883C}" type="pres">
      <dgm:prSet presAssocID="{AA1ECCD7-DBB3-4FFC-A505-CBDB07C182F1}" presName="vert1" presStyleCnt="0"/>
      <dgm:spPr/>
    </dgm:pt>
    <dgm:pt modelId="{5961C40C-10B3-4D02-A5E9-575CBD9DD3D2}" type="pres">
      <dgm:prSet presAssocID="{5028BBD8-E8E3-40AF-8B0D-FB754F9923E8}" presName="thickLine" presStyleLbl="alignNode1" presStyleIdx="4" presStyleCnt="7"/>
      <dgm:spPr/>
    </dgm:pt>
    <dgm:pt modelId="{F05EAB2F-2239-45E4-9290-1EBECCC39AFB}" type="pres">
      <dgm:prSet presAssocID="{5028BBD8-E8E3-40AF-8B0D-FB754F9923E8}" presName="horz1" presStyleCnt="0"/>
      <dgm:spPr/>
    </dgm:pt>
    <dgm:pt modelId="{45797EF1-E8CF-4082-BA55-00EFF646BAC2}" type="pres">
      <dgm:prSet presAssocID="{5028BBD8-E8E3-40AF-8B0D-FB754F9923E8}" presName="tx1" presStyleLbl="revTx" presStyleIdx="4" presStyleCnt="7"/>
      <dgm:spPr/>
    </dgm:pt>
    <dgm:pt modelId="{873A57AD-1947-4535-BF6C-A538A33F381B}" type="pres">
      <dgm:prSet presAssocID="{5028BBD8-E8E3-40AF-8B0D-FB754F9923E8}" presName="vert1" presStyleCnt="0"/>
      <dgm:spPr/>
    </dgm:pt>
    <dgm:pt modelId="{79D8DEF3-6246-4BE6-9526-AC968DED8932}" type="pres">
      <dgm:prSet presAssocID="{4CEDD4EA-ADD2-4C6D-BFF0-FEBB1526874C}" presName="thickLine" presStyleLbl="alignNode1" presStyleIdx="5" presStyleCnt="7"/>
      <dgm:spPr/>
    </dgm:pt>
    <dgm:pt modelId="{C389D2BE-C5C6-4CA4-A00E-8613603241E3}" type="pres">
      <dgm:prSet presAssocID="{4CEDD4EA-ADD2-4C6D-BFF0-FEBB1526874C}" presName="horz1" presStyleCnt="0"/>
      <dgm:spPr/>
    </dgm:pt>
    <dgm:pt modelId="{EE6CB29F-B411-4278-B7BB-5D876B3FB368}" type="pres">
      <dgm:prSet presAssocID="{4CEDD4EA-ADD2-4C6D-BFF0-FEBB1526874C}" presName="tx1" presStyleLbl="revTx" presStyleIdx="5" presStyleCnt="7"/>
      <dgm:spPr/>
    </dgm:pt>
    <dgm:pt modelId="{C12EE452-758B-46BA-BD48-80B02C888027}" type="pres">
      <dgm:prSet presAssocID="{4CEDD4EA-ADD2-4C6D-BFF0-FEBB1526874C}" presName="vert1" presStyleCnt="0"/>
      <dgm:spPr/>
    </dgm:pt>
    <dgm:pt modelId="{E7232F8A-CC89-4598-9A07-FF1E57425BC5}" type="pres">
      <dgm:prSet presAssocID="{58CDE93A-BBA7-4355-8980-17E19D8336D1}" presName="thickLine" presStyleLbl="alignNode1" presStyleIdx="6" presStyleCnt="7"/>
      <dgm:spPr/>
    </dgm:pt>
    <dgm:pt modelId="{EC2DC5C7-D441-4B58-8D99-4D35D9F5A7F0}" type="pres">
      <dgm:prSet presAssocID="{58CDE93A-BBA7-4355-8980-17E19D8336D1}" presName="horz1" presStyleCnt="0"/>
      <dgm:spPr/>
    </dgm:pt>
    <dgm:pt modelId="{F52F6EFF-7052-4D6A-9465-E6599548D341}" type="pres">
      <dgm:prSet presAssocID="{58CDE93A-BBA7-4355-8980-17E19D8336D1}" presName="tx1" presStyleLbl="revTx" presStyleIdx="6" presStyleCnt="7"/>
      <dgm:spPr/>
    </dgm:pt>
    <dgm:pt modelId="{59665CA7-886D-4686-855C-A81E8250B403}" type="pres">
      <dgm:prSet presAssocID="{58CDE93A-BBA7-4355-8980-17E19D8336D1}" presName="vert1" presStyleCnt="0"/>
      <dgm:spPr/>
    </dgm:pt>
  </dgm:ptLst>
  <dgm:cxnLst>
    <dgm:cxn modelId="{594FD818-0452-4216-9263-BD53F2FD7B20}" type="presOf" srcId="{F891C5D8-90F3-48EE-B3A1-368A313C41D0}" destId="{95A046CE-34E6-499F-8C17-715A50844499}" srcOrd="0" destOrd="0" presId="urn:microsoft.com/office/officeart/2008/layout/LinedList"/>
    <dgm:cxn modelId="{20E54D2B-F112-4577-BBA4-87047798586D}" srcId="{629261F3-6213-4CB2-9616-D8CACC340A87}" destId="{AA1ECCD7-DBB3-4FFC-A505-CBDB07C182F1}" srcOrd="3" destOrd="0" parTransId="{1B3612B3-FAD5-47A3-9CC4-02785EE2B1DC}" sibTransId="{092EF9AE-470B-43DF-84AD-C8651CABA876}"/>
    <dgm:cxn modelId="{5D244C2C-422F-4019-BC9D-938BE42D363E}" srcId="{629261F3-6213-4CB2-9616-D8CACC340A87}" destId="{5028BBD8-E8E3-40AF-8B0D-FB754F9923E8}" srcOrd="4" destOrd="0" parTransId="{263C2828-3E3B-4DBB-8311-D13D91CFC141}" sibTransId="{41517DF8-BB4F-41DA-995C-DD5A3C172D9A}"/>
    <dgm:cxn modelId="{FD6EB750-299A-48F8-92F5-A2496EA6B556}" srcId="{629261F3-6213-4CB2-9616-D8CACC340A87}" destId="{5F3F25A5-62FA-4CA4-BC33-E64ECC89E57C}" srcOrd="2" destOrd="0" parTransId="{7E2487E3-1D5F-41F0-A619-C4FAE5B552CD}" sibTransId="{5287C261-ED2D-4642-A5C0-B4CF70858143}"/>
    <dgm:cxn modelId="{8BCD5657-D9C8-49F5-BD29-EE1F09EEE2F6}" type="presOf" srcId="{5F3F25A5-62FA-4CA4-BC33-E64ECC89E57C}" destId="{D3826EE8-54AD-4246-AF41-F01771801163}" srcOrd="0" destOrd="0" presId="urn:microsoft.com/office/officeart/2008/layout/LinedList"/>
    <dgm:cxn modelId="{443CAE59-0A9A-4676-906A-24C94539A3D8}" srcId="{629261F3-6213-4CB2-9616-D8CACC340A87}" destId="{2FC7D739-EE91-47B1-8B7B-14D4DB55D06B}" srcOrd="1" destOrd="0" parTransId="{F547B50E-5054-4D58-80D2-679E8CBE7C80}" sibTransId="{7B919820-5D02-43AB-897E-C9DB8052FDBF}"/>
    <dgm:cxn modelId="{2AFC428C-4860-464F-87A5-A2F6E493F2E6}" srcId="{629261F3-6213-4CB2-9616-D8CACC340A87}" destId="{F891C5D8-90F3-48EE-B3A1-368A313C41D0}" srcOrd="0" destOrd="0" parTransId="{BC1FB80C-41BA-4971-98D2-0CCCDE781A37}" sibTransId="{69954C35-E015-4103-986C-0470F6D2BAAF}"/>
    <dgm:cxn modelId="{BD2E8F8E-BCCF-43B4-AFC7-8B28C5FC64E9}" type="presOf" srcId="{4CEDD4EA-ADD2-4C6D-BFF0-FEBB1526874C}" destId="{EE6CB29F-B411-4278-B7BB-5D876B3FB368}" srcOrd="0" destOrd="0" presId="urn:microsoft.com/office/officeart/2008/layout/LinedList"/>
    <dgm:cxn modelId="{9177FD9A-B81B-45AB-AE74-E970D42DCCBD}" srcId="{629261F3-6213-4CB2-9616-D8CACC340A87}" destId="{4CEDD4EA-ADD2-4C6D-BFF0-FEBB1526874C}" srcOrd="5" destOrd="0" parTransId="{E9D41258-5F17-441A-AF26-AAE38E6753B9}" sibTransId="{9BDDC34D-9D53-44E0-946E-7F038C8B8E43}"/>
    <dgm:cxn modelId="{DCDFDABB-577B-48A0-B652-0E99DBC71915}" type="presOf" srcId="{2FC7D739-EE91-47B1-8B7B-14D4DB55D06B}" destId="{B2FBE453-2657-4FDA-8B5E-5495C1F9B45D}" srcOrd="0" destOrd="0" presId="urn:microsoft.com/office/officeart/2008/layout/LinedList"/>
    <dgm:cxn modelId="{2FEBF5BC-6A02-47BC-A845-C33B24F01E85}" type="presOf" srcId="{629261F3-6213-4CB2-9616-D8CACC340A87}" destId="{B4BCC046-7FE3-4756-9F14-6952DC1D47B8}" srcOrd="0" destOrd="0" presId="urn:microsoft.com/office/officeart/2008/layout/LinedList"/>
    <dgm:cxn modelId="{35EBF2DD-D7FF-4EB5-8FB6-6017B4486D15}" type="presOf" srcId="{58CDE93A-BBA7-4355-8980-17E19D8336D1}" destId="{F52F6EFF-7052-4D6A-9465-E6599548D341}" srcOrd="0" destOrd="0" presId="urn:microsoft.com/office/officeart/2008/layout/LinedList"/>
    <dgm:cxn modelId="{18D086DE-1B95-47B6-887C-060665A149E3}" type="presOf" srcId="{5028BBD8-E8E3-40AF-8B0D-FB754F9923E8}" destId="{45797EF1-E8CF-4082-BA55-00EFF646BAC2}" srcOrd="0" destOrd="0" presId="urn:microsoft.com/office/officeart/2008/layout/LinedList"/>
    <dgm:cxn modelId="{FE7788E8-703A-4D8C-904D-4FBBC157AB61}" srcId="{629261F3-6213-4CB2-9616-D8CACC340A87}" destId="{58CDE93A-BBA7-4355-8980-17E19D8336D1}" srcOrd="6" destOrd="0" parTransId="{15B97994-D576-46D3-BDE2-AD11A3A6E307}" sibTransId="{69EE93CD-72D1-48E9-AC03-98FF52CA102A}"/>
    <dgm:cxn modelId="{390893F4-08DC-4888-AE63-9D79C48369EC}" type="presOf" srcId="{AA1ECCD7-DBB3-4FFC-A505-CBDB07C182F1}" destId="{865C01C3-549E-4FDE-B16A-09D7F2C7C001}" srcOrd="0" destOrd="0" presId="urn:microsoft.com/office/officeart/2008/layout/LinedList"/>
    <dgm:cxn modelId="{37B07357-8FD4-4B69-AF1B-3D3A0CFE7377}" type="presParOf" srcId="{B4BCC046-7FE3-4756-9F14-6952DC1D47B8}" destId="{01FD6F1F-50B9-4BE2-9955-4608C6E6BD13}" srcOrd="0" destOrd="0" presId="urn:microsoft.com/office/officeart/2008/layout/LinedList"/>
    <dgm:cxn modelId="{CC4E57B5-FF8D-45AE-A15F-6BB5CD9DC746}" type="presParOf" srcId="{B4BCC046-7FE3-4756-9F14-6952DC1D47B8}" destId="{9824A6BD-AD9D-421E-AD63-2B241603C653}" srcOrd="1" destOrd="0" presId="urn:microsoft.com/office/officeart/2008/layout/LinedList"/>
    <dgm:cxn modelId="{8663234E-F7B2-4E6C-8252-AB8434E58983}" type="presParOf" srcId="{9824A6BD-AD9D-421E-AD63-2B241603C653}" destId="{95A046CE-34E6-499F-8C17-715A50844499}" srcOrd="0" destOrd="0" presId="urn:microsoft.com/office/officeart/2008/layout/LinedList"/>
    <dgm:cxn modelId="{11BF9733-E843-4590-9B2D-6BBE167AF36F}" type="presParOf" srcId="{9824A6BD-AD9D-421E-AD63-2B241603C653}" destId="{080AAA48-0D28-4E94-9177-C046D9189869}" srcOrd="1" destOrd="0" presId="urn:microsoft.com/office/officeart/2008/layout/LinedList"/>
    <dgm:cxn modelId="{F8FD666C-1952-4E07-828D-C5775DE0A1D2}" type="presParOf" srcId="{B4BCC046-7FE3-4756-9F14-6952DC1D47B8}" destId="{B0FBF320-C7A6-4EE7-92D2-F21FF32B26D6}" srcOrd="2" destOrd="0" presId="urn:microsoft.com/office/officeart/2008/layout/LinedList"/>
    <dgm:cxn modelId="{3A6BBC6E-EADA-4073-945B-50DF569DCCBF}" type="presParOf" srcId="{B4BCC046-7FE3-4756-9F14-6952DC1D47B8}" destId="{3CCD53F4-1B4A-46BF-8291-5CF16908EECA}" srcOrd="3" destOrd="0" presId="urn:microsoft.com/office/officeart/2008/layout/LinedList"/>
    <dgm:cxn modelId="{571D9A95-8729-4937-9194-866CE3DFF8CB}" type="presParOf" srcId="{3CCD53F4-1B4A-46BF-8291-5CF16908EECA}" destId="{B2FBE453-2657-4FDA-8B5E-5495C1F9B45D}" srcOrd="0" destOrd="0" presId="urn:microsoft.com/office/officeart/2008/layout/LinedList"/>
    <dgm:cxn modelId="{E6516416-0FEA-490A-B6EB-046ABAF8E16D}" type="presParOf" srcId="{3CCD53F4-1B4A-46BF-8291-5CF16908EECA}" destId="{26FEF4DD-D32F-4299-9D9E-1DA548BE65BE}" srcOrd="1" destOrd="0" presId="urn:microsoft.com/office/officeart/2008/layout/LinedList"/>
    <dgm:cxn modelId="{BC4B5F95-7D06-4028-8A6C-BCC374DB6534}" type="presParOf" srcId="{B4BCC046-7FE3-4756-9F14-6952DC1D47B8}" destId="{1995DECA-12D6-451E-9279-B185B88A16EC}" srcOrd="4" destOrd="0" presId="urn:microsoft.com/office/officeart/2008/layout/LinedList"/>
    <dgm:cxn modelId="{00D3DD41-3A0A-4F24-84E0-A85CB2C41076}" type="presParOf" srcId="{B4BCC046-7FE3-4756-9F14-6952DC1D47B8}" destId="{3EACFDF5-F533-432E-B63F-F5803E4716FD}" srcOrd="5" destOrd="0" presId="urn:microsoft.com/office/officeart/2008/layout/LinedList"/>
    <dgm:cxn modelId="{2D391679-5E21-4121-9B4B-77CED6C47394}" type="presParOf" srcId="{3EACFDF5-F533-432E-B63F-F5803E4716FD}" destId="{D3826EE8-54AD-4246-AF41-F01771801163}" srcOrd="0" destOrd="0" presId="urn:microsoft.com/office/officeart/2008/layout/LinedList"/>
    <dgm:cxn modelId="{85160DFB-7E3F-48FD-A958-1D24F914E135}" type="presParOf" srcId="{3EACFDF5-F533-432E-B63F-F5803E4716FD}" destId="{A5EC6133-935A-4729-B76E-B6936D2FC8DC}" srcOrd="1" destOrd="0" presId="urn:microsoft.com/office/officeart/2008/layout/LinedList"/>
    <dgm:cxn modelId="{B5BF05F3-7D41-476F-BDA3-FC09F92EA4E5}" type="presParOf" srcId="{B4BCC046-7FE3-4756-9F14-6952DC1D47B8}" destId="{A7015663-EF2D-47FA-A7FC-E76A33481DD1}" srcOrd="6" destOrd="0" presId="urn:microsoft.com/office/officeart/2008/layout/LinedList"/>
    <dgm:cxn modelId="{E0972CCC-EA81-419D-A9D8-76BB7650CAA5}" type="presParOf" srcId="{B4BCC046-7FE3-4756-9F14-6952DC1D47B8}" destId="{99AFBF19-F007-4E33-8DDB-279453C3FA03}" srcOrd="7" destOrd="0" presId="urn:microsoft.com/office/officeart/2008/layout/LinedList"/>
    <dgm:cxn modelId="{4B7137A0-F157-4B78-BE57-2AAEA9DE6239}" type="presParOf" srcId="{99AFBF19-F007-4E33-8DDB-279453C3FA03}" destId="{865C01C3-549E-4FDE-B16A-09D7F2C7C001}" srcOrd="0" destOrd="0" presId="urn:microsoft.com/office/officeart/2008/layout/LinedList"/>
    <dgm:cxn modelId="{80FB08C3-4310-4C5E-B0DF-641EBA2DF14B}" type="presParOf" srcId="{99AFBF19-F007-4E33-8DDB-279453C3FA03}" destId="{85D4246A-4ABC-4E29-94F6-AE13739C883C}" srcOrd="1" destOrd="0" presId="urn:microsoft.com/office/officeart/2008/layout/LinedList"/>
    <dgm:cxn modelId="{4EB7A3C9-0159-480D-A291-5F00B203AA1A}" type="presParOf" srcId="{B4BCC046-7FE3-4756-9F14-6952DC1D47B8}" destId="{5961C40C-10B3-4D02-A5E9-575CBD9DD3D2}" srcOrd="8" destOrd="0" presId="urn:microsoft.com/office/officeart/2008/layout/LinedList"/>
    <dgm:cxn modelId="{47EA745B-0643-430D-B996-8187EE059682}" type="presParOf" srcId="{B4BCC046-7FE3-4756-9F14-6952DC1D47B8}" destId="{F05EAB2F-2239-45E4-9290-1EBECCC39AFB}" srcOrd="9" destOrd="0" presId="urn:microsoft.com/office/officeart/2008/layout/LinedList"/>
    <dgm:cxn modelId="{C2DC9D89-2B70-4F6F-BDEA-7C033FC42548}" type="presParOf" srcId="{F05EAB2F-2239-45E4-9290-1EBECCC39AFB}" destId="{45797EF1-E8CF-4082-BA55-00EFF646BAC2}" srcOrd="0" destOrd="0" presId="urn:microsoft.com/office/officeart/2008/layout/LinedList"/>
    <dgm:cxn modelId="{CB6CE8A9-3EB0-4F1E-A511-7E4C95E53EC8}" type="presParOf" srcId="{F05EAB2F-2239-45E4-9290-1EBECCC39AFB}" destId="{873A57AD-1947-4535-BF6C-A538A33F381B}" srcOrd="1" destOrd="0" presId="urn:microsoft.com/office/officeart/2008/layout/LinedList"/>
    <dgm:cxn modelId="{3B7FA1A5-9BF3-4D13-B9CB-F963DB54837A}" type="presParOf" srcId="{B4BCC046-7FE3-4756-9F14-6952DC1D47B8}" destId="{79D8DEF3-6246-4BE6-9526-AC968DED8932}" srcOrd="10" destOrd="0" presId="urn:microsoft.com/office/officeart/2008/layout/LinedList"/>
    <dgm:cxn modelId="{0E7B6B84-347F-45A2-B97E-E7378821C7F2}" type="presParOf" srcId="{B4BCC046-7FE3-4756-9F14-6952DC1D47B8}" destId="{C389D2BE-C5C6-4CA4-A00E-8613603241E3}" srcOrd="11" destOrd="0" presId="urn:microsoft.com/office/officeart/2008/layout/LinedList"/>
    <dgm:cxn modelId="{93508139-5E8F-4485-AC50-E127CF04C177}" type="presParOf" srcId="{C389D2BE-C5C6-4CA4-A00E-8613603241E3}" destId="{EE6CB29F-B411-4278-B7BB-5D876B3FB368}" srcOrd="0" destOrd="0" presId="urn:microsoft.com/office/officeart/2008/layout/LinedList"/>
    <dgm:cxn modelId="{B76AC18A-5E32-4AB0-BC53-8CD24664C373}" type="presParOf" srcId="{C389D2BE-C5C6-4CA4-A00E-8613603241E3}" destId="{C12EE452-758B-46BA-BD48-80B02C888027}" srcOrd="1" destOrd="0" presId="urn:microsoft.com/office/officeart/2008/layout/LinedList"/>
    <dgm:cxn modelId="{B4BA332A-DC60-42E0-B382-4D279AA4657E}" type="presParOf" srcId="{B4BCC046-7FE3-4756-9F14-6952DC1D47B8}" destId="{E7232F8A-CC89-4598-9A07-FF1E57425BC5}" srcOrd="12" destOrd="0" presId="urn:microsoft.com/office/officeart/2008/layout/LinedList"/>
    <dgm:cxn modelId="{D01E4F2F-AC97-4577-AC27-AFFB230B7091}" type="presParOf" srcId="{B4BCC046-7FE3-4756-9F14-6952DC1D47B8}" destId="{EC2DC5C7-D441-4B58-8D99-4D35D9F5A7F0}" srcOrd="13" destOrd="0" presId="urn:microsoft.com/office/officeart/2008/layout/LinedList"/>
    <dgm:cxn modelId="{3DF8DCF2-872A-4543-85ED-189595F896EC}" type="presParOf" srcId="{EC2DC5C7-D441-4B58-8D99-4D35D9F5A7F0}" destId="{F52F6EFF-7052-4D6A-9465-E6599548D341}" srcOrd="0" destOrd="0" presId="urn:microsoft.com/office/officeart/2008/layout/LinedList"/>
    <dgm:cxn modelId="{28A4D401-C0A3-480E-ADAE-622CE7FA59B8}" type="presParOf" srcId="{EC2DC5C7-D441-4B58-8D99-4D35D9F5A7F0}" destId="{59665CA7-886D-4686-855C-A81E8250B4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D6F1F-50B9-4BE2-9955-4608C6E6BD13}">
      <dsp:nvSpPr>
        <dsp:cNvPr id="0" name=""/>
        <dsp:cNvSpPr/>
      </dsp:nvSpPr>
      <dsp:spPr>
        <a:xfrm>
          <a:off x="0" y="559"/>
          <a:ext cx="923925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046CE-34E6-499F-8C17-715A50844499}">
      <dsp:nvSpPr>
        <dsp:cNvPr id="0" name=""/>
        <dsp:cNvSpPr/>
      </dsp:nvSpPr>
      <dsp:spPr>
        <a:xfrm>
          <a:off x="0" y="559"/>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 we understand demand in our region: health needs, hospital admissions, referrals, waiting lists?</a:t>
          </a:r>
          <a:endParaRPr lang="en-AU" sz="2000" kern="1200" dirty="0"/>
        </a:p>
      </dsp:txBody>
      <dsp:txXfrm>
        <a:off x="0" y="559"/>
        <a:ext cx="9239251" cy="654185"/>
      </dsp:txXfrm>
    </dsp:sp>
    <dsp:sp modelId="{B0FBF320-C7A6-4EE7-92D2-F21FF32B26D6}">
      <dsp:nvSpPr>
        <dsp:cNvPr id="0" name=""/>
        <dsp:cNvSpPr/>
      </dsp:nvSpPr>
      <dsp:spPr>
        <a:xfrm>
          <a:off x="0" y="654744"/>
          <a:ext cx="923925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BE453-2657-4FDA-8B5E-5495C1F9B45D}">
      <dsp:nvSpPr>
        <dsp:cNvPr id="0" name=""/>
        <dsp:cNvSpPr/>
      </dsp:nvSpPr>
      <dsp:spPr>
        <a:xfrm>
          <a:off x="0" y="654744"/>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Can we map an optimal care pathway between community-based care and the hospital/s?</a:t>
          </a:r>
        </a:p>
      </dsp:txBody>
      <dsp:txXfrm>
        <a:off x="0" y="654744"/>
        <a:ext cx="9239251" cy="654185"/>
      </dsp:txXfrm>
    </dsp:sp>
    <dsp:sp modelId="{1995DECA-12D6-451E-9279-B185B88A16EC}">
      <dsp:nvSpPr>
        <dsp:cNvPr id="0" name=""/>
        <dsp:cNvSpPr/>
      </dsp:nvSpPr>
      <dsp:spPr>
        <a:xfrm>
          <a:off x="0" y="1308929"/>
          <a:ext cx="923925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26EE8-54AD-4246-AF41-F01771801163}">
      <dsp:nvSpPr>
        <dsp:cNvPr id="0" name=""/>
        <dsp:cNvSpPr/>
      </dsp:nvSpPr>
      <dsp:spPr>
        <a:xfrm>
          <a:off x="0" y="1308929"/>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 we have clear referral and discharge processes between the hospital/s and A&amp;TSICCHOs?</a:t>
          </a:r>
        </a:p>
      </dsp:txBody>
      <dsp:txXfrm>
        <a:off x="0" y="1308929"/>
        <a:ext cx="9239251" cy="654185"/>
      </dsp:txXfrm>
    </dsp:sp>
    <dsp:sp modelId="{A7015663-EF2D-47FA-A7FC-E76A33481DD1}">
      <dsp:nvSpPr>
        <dsp:cNvPr id="0" name=""/>
        <dsp:cNvSpPr/>
      </dsp:nvSpPr>
      <dsp:spPr>
        <a:xfrm>
          <a:off x="0" y="1963114"/>
          <a:ext cx="923925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C01C3-549E-4FDE-B16A-09D7F2C7C001}">
      <dsp:nvSpPr>
        <dsp:cNvPr id="0" name=""/>
        <dsp:cNvSpPr/>
      </dsp:nvSpPr>
      <dsp:spPr>
        <a:xfrm>
          <a:off x="0" y="1963114"/>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Can we ‘price’ our services at a unit of activity?</a:t>
          </a:r>
        </a:p>
      </dsp:txBody>
      <dsp:txXfrm>
        <a:off x="0" y="1963114"/>
        <a:ext cx="9239251" cy="654185"/>
      </dsp:txXfrm>
    </dsp:sp>
    <dsp:sp modelId="{5961C40C-10B3-4D02-A5E9-575CBD9DD3D2}">
      <dsp:nvSpPr>
        <dsp:cNvPr id="0" name=""/>
        <dsp:cNvSpPr/>
      </dsp:nvSpPr>
      <dsp:spPr>
        <a:xfrm>
          <a:off x="0" y="2617300"/>
          <a:ext cx="923925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97EF1-E8CF-4082-BA55-00EFF646BAC2}">
      <dsp:nvSpPr>
        <dsp:cNvPr id="0" name=""/>
        <dsp:cNvSpPr/>
      </dsp:nvSpPr>
      <dsp:spPr>
        <a:xfrm>
          <a:off x="0" y="2617300"/>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Can we count and acquit activity – ensure we’re not “double dipping”?</a:t>
          </a:r>
        </a:p>
      </dsp:txBody>
      <dsp:txXfrm>
        <a:off x="0" y="2617300"/>
        <a:ext cx="9239251" cy="654185"/>
      </dsp:txXfrm>
    </dsp:sp>
    <dsp:sp modelId="{79D8DEF3-6246-4BE6-9526-AC968DED8932}">
      <dsp:nvSpPr>
        <dsp:cNvPr id="0" name=""/>
        <dsp:cNvSpPr/>
      </dsp:nvSpPr>
      <dsp:spPr>
        <a:xfrm>
          <a:off x="0" y="3271485"/>
          <a:ext cx="923925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CB29F-B411-4278-B7BB-5D876B3FB368}">
      <dsp:nvSpPr>
        <dsp:cNvPr id="0" name=""/>
        <dsp:cNvSpPr/>
      </dsp:nvSpPr>
      <dsp:spPr>
        <a:xfrm>
          <a:off x="0" y="3271485"/>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What would an activity based service agreement look like?</a:t>
          </a:r>
        </a:p>
      </dsp:txBody>
      <dsp:txXfrm>
        <a:off x="0" y="3271485"/>
        <a:ext cx="9239251" cy="654185"/>
      </dsp:txXfrm>
    </dsp:sp>
    <dsp:sp modelId="{E7232F8A-CC89-4598-9A07-FF1E57425BC5}">
      <dsp:nvSpPr>
        <dsp:cNvPr id="0" name=""/>
        <dsp:cNvSpPr/>
      </dsp:nvSpPr>
      <dsp:spPr>
        <a:xfrm>
          <a:off x="0" y="3925670"/>
          <a:ext cx="923925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F6EFF-7052-4D6A-9465-E6599548D341}">
      <dsp:nvSpPr>
        <dsp:cNvPr id="0" name=""/>
        <dsp:cNvSpPr/>
      </dsp:nvSpPr>
      <dsp:spPr>
        <a:xfrm>
          <a:off x="0" y="3925670"/>
          <a:ext cx="9239251" cy="65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Should the funding flow to ATSICCHOs from an HHS/s or from the Department?</a:t>
          </a:r>
        </a:p>
      </dsp:txBody>
      <dsp:txXfrm>
        <a:off x="0" y="3925670"/>
        <a:ext cx="9239251" cy="6541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D0FBB-DD7C-46AF-8878-1CACD21FE2A3}" type="datetimeFigureOut">
              <a:rPr lang="en-AU" smtClean="0"/>
              <a:t>22/10/2024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6EA6-4D55-422E-A661-DDCCDC18858D}" type="slidenum">
              <a:rPr lang="en-AU" smtClean="0"/>
              <a:t>‹#›</a:t>
            </a:fld>
            <a:endParaRPr lang="en-AU"/>
          </a:p>
        </p:txBody>
      </p:sp>
    </p:spTree>
    <p:extLst>
      <p:ext uri="{BB962C8B-B14F-4D97-AF65-F5344CB8AC3E}">
        <p14:creationId xmlns:p14="http://schemas.microsoft.com/office/powerpoint/2010/main" val="237140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ptos" panose="020B0004020202020204" pitchFamily="34" charset="0"/>
                <a:ea typeface="Aptos" panose="020B0004020202020204" pitchFamily="34" charset="0"/>
                <a:cs typeface="Aptos" panose="020B0004020202020204" pitchFamily="34" charset="0"/>
              </a:rPr>
              <a:t>Southeast Queensland has the largest Indigenous population in Australia.</a:t>
            </a:r>
          </a:p>
          <a:p>
            <a:endParaRPr lang="en-AU" sz="1800" dirty="0">
              <a:effectLst/>
              <a:latin typeface="Aptos" panose="020B0004020202020204" pitchFamily="34" charset="0"/>
              <a:ea typeface="Aptos" panose="020B0004020202020204" pitchFamily="34" charset="0"/>
              <a:cs typeface="Aptos" panose="020B0004020202020204" pitchFamily="34" charset="0"/>
            </a:endParaRPr>
          </a:p>
          <a:p>
            <a:r>
              <a:rPr lang="en-AU" sz="1800" dirty="0">
                <a:effectLst/>
                <a:latin typeface="Aptos" panose="020B0004020202020204" pitchFamily="34" charset="0"/>
                <a:ea typeface="Aptos" panose="020B0004020202020204" pitchFamily="34" charset="0"/>
                <a:cs typeface="Aptos" panose="020B0004020202020204" pitchFamily="34" charset="0"/>
              </a:rPr>
              <a:t>ABS projections based on the 2021 Census data has the current population in Southeast Queensland at around 124,000, and it's expected to grow to around 150,000 by 2031.</a:t>
            </a:r>
          </a:p>
          <a:p>
            <a:endParaRPr lang="en-AU" sz="1800" dirty="0">
              <a:effectLst/>
              <a:latin typeface="Aptos" panose="020B0004020202020204" pitchFamily="34" charset="0"/>
              <a:ea typeface="Aptos" panose="020B0004020202020204" pitchFamily="34" charset="0"/>
              <a:cs typeface="Aptos" panose="020B0004020202020204" pitchFamily="34" charset="0"/>
            </a:endParaRPr>
          </a:p>
          <a:p>
            <a:r>
              <a:rPr lang="en-AU" sz="1800" dirty="0">
                <a:effectLst/>
                <a:latin typeface="Aptos" panose="020B0004020202020204" pitchFamily="34" charset="0"/>
                <a:ea typeface="Aptos" panose="020B0004020202020204" pitchFamily="34" charset="0"/>
                <a:cs typeface="Aptos" panose="020B0004020202020204" pitchFamily="34" charset="0"/>
              </a:rPr>
              <a:t>We are also the 2</a:t>
            </a:r>
            <a:r>
              <a:rPr lang="en-AU" sz="1800" baseline="30000" dirty="0">
                <a:effectLst/>
                <a:latin typeface="Aptos" panose="020B0004020202020204" pitchFamily="34" charset="0"/>
                <a:ea typeface="Aptos" panose="020B0004020202020204" pitchFamily="34" charset="0"/>
                <a:cs typeface="Aptos" panose="020B0004020202020204" pitchFamily="34" charset="0"/>
              </a:rPr>
              <a:t>nd</a:t>
            </a:r>
            <a:r>
              <a:rPr lang="en-AU" sz="1800" dirty="0">
                <a:effectLst/>
                <a:latin typeface="Aptos" panose="020B0004020202020204" pitchFamily="34" charset="0"/>
                <a:ea typeface="Aptos" panose="020B0004020202020204" pitchFamily="34" charset="0"/>
                <a:cs typeface="Aptos" panose="020B0004020202020204" pitchFamily="34" charset="0"/>
              </a:rPr>
              <a:t> fastest growing region – behind Perth and ahead of the Townsville-Mackay region.</a:t>
            </a:r>
          </a:p>
          <a:p>
            <a:endParaRPr lang="en-AU" sz="1800" dirty="0">
              <a:effectLst/>
              <a:latin typeface="Aptos" panose="020B0004020202020204" pitchFamily="34" charset="0"/>
              <a:ea typeface="Aptos" panose="020B0004020202020204" pitchFamily="34" charset="0"/>
              <a:cs typeface="Aptos" panose="020B0004020202020204" pitchFamily="34" charset="0"/>
            </a:endParaRPr>
          </a:p>
          <a:p>
            <a:r>
              <a:rPr lang="en-AU" sz="1800" dirty="0">
                <a:effectLst/>
                <a:latin typeface="Aptos" panose="020B0004020202020204" pitchFamily="34" charset="0"/>
                <a:ea typeface="Aptos" panose="020B0004020202020204" pitchFamily="34" charset="0"/>
                <a:cs typeface="Aptos" panose="020B0004020202020204" pitchFamily="34" charset="0"/>
              </a:rPr>
              <a:t>However, while the Indigenous population in Southeast Queensland is large compared to other regions, it is just small proportion of our total population in South East Queensland – around 2.8%</a:t>
            </a:r>
          </a:p>
          <a:p>
            <a:endParaRPr lang="en-AU" sz="1800" dirty="0">
              <a:effectLst/>
              <a:latin typeface="Aptos" panose="020B0004020202020204" pitchFamily="34" charset="0"/>
            </a:endParaRPr>
          </a:p>
          <a:p>
            <a:r>
              <a:rPr lang="en-AU" sz="1800" dirty="0">
                <a:effectLst/>
                <a:latin typeface="Aptos" panose="020B0004020202020204" pitchFamily="34" charset="0"/>
              </a:rPr>
              <a:t>And while there may be more health services in Southeast Queensland navigating services across multiple hospitals and multiple service providers is hard.</a:t>
            </a:r>
          </a:p>
          <a:p>
            <a:endParaRPr lang="en-AU" sz="1800" dirty="0">
              <a:effectLst/>
              <a:latin typeface="Aptos" panose="020B0004020202020204" pitchFamily="34" charset="0"/>
            </a:endParaRPr>
          </a:p>
          <a:p>
            <a:r>
              <a:rPr lang="en-AU" sz="1800" dirty="0">
                <a:effectLst/>
                <a:latin typeface="Aptos" panose="020B0004020202020204" pitchFamily="34" charset="0"/>
              </a:rPr>
              <a:t>If we are to close the 6.7 year life expectancy gap in South East Queensland in the next 7 years, we to accelerate efforts and work at a system level, across our region, to deliver local solutions.</a:t>
            </a:r>
          </a:p>
          <a:p>
            <a:endParaRPr lang="en-AU" sz="1800"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50" dirty="0">
                <a:solidFill>
                  <a:srgbClr val="3A3E3E"/>
                </a:solidFill>
                <a:effectLst/>
                <a:latin typeface="Verdana" panose="020B0604030504040204" pitchFamily="34" charset="0"/>
                <a:ea typeface="Calibri" panose="020F0502020204030204" pitchFamily="34" charset="0"/>
                <a:cs typeface="Times New Roman" panose="02020603050405020304" pitchFamily="18" charset="0"/>
              </a:rPr>
              <a:t>This means that all parts of the health system need to work together better – and in South East Queensland that means we have to work across organisational boundaries and catchments.</a:t>
            </a:r>
          </a:p>
          <a:p>
            <a:endParaRPr lang="en-AU" sz="1800" dirty="0">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66F564-9689-415E-A442-76C48F971AFD}" type="slidenum">
              <a:rPr lang="en-AU" smtClean="0"/>
              <a:t>2</a:t>
            </a:fld>
            <a:endParaRPr lang="en-AU" dirty="0"/>
          </a:p>
        </p:txBody>
      </p:sp>
    </p:spTree>
    <p:extLst>
      <p:ext uri="{BB962C8B-B14F-4D97-AF65-F5344CB8AC3E}">
        <p14:creationId xmlns:p14="http://schemas.microsoft.com/office/powerpoint/2010/main" val="26300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effectLst/>
                <a:latin typeface="+mj-lt"/>
                <a:ea typeface="Microsoft YaHei UI Light" panose="020B0502040204020203" pitchFamily="34" charset="-122"/>
              </a:rPr>
              <a:t>When the Queensland Health Equity legislation was introduced, not long after the new Closing the Gap Agreement was signed in 2020, and not long after Queensland Health released the ‘McGowan’ report, which talked about the importance of networked systems, it became clear that our best approach for accelerating efforts to Close that Gap in South East Queensland would be through a regional approach.</a:t>
            </a:r>
          </a:p>
          <a:p>
            <a:pPr marL="0" indent="0">
              <a:buFont typeface="Arial" panose="020B0604020202020204" pitchFamily="34" charset="0"/>
              <a:buNone/>
            </a:pPr>
            <a:endParaRPr lang="en-US" sz="1000" dirty="0">
              <a:effectLst/>
              <a:latin typeface="+mj-lt"/>
              <a:ea typeface="Microsoft YaHei UI Light" panose="020B0502040204020203" pitchFamily="34" charset="-122"/>
            </a:endParaRPr>
          </a:p>
          <a:p>
            <a:pPr marL="0" indent="0">
              <a:buFont typeface="Arial" panose="020B0604020202020204" pitchFamily="34" charset="0"/>
              <a:buNone/>
            </a:pPr>
            <a:r>
              <a:rPr lang="en-US" sz="1000" dirty="0">
                <a:effectLst/>
                <a:latin typeface="+mj-lt"/>
                <a:ea typeface="Microsoft YaHei UI Light" panose="020B0502040204020203" pitchFamily="34" charset="-122"/>
              </a:rPr>
              <a:t>Hospital and Health Services would continue to develop their local Health Equity Strategies with their local ACCHOS and Primary Health Networks, but we would come together as a regional partnership to take a regional and system approach to accelerating efforts. </a:t>
            </a:r>
          </a:p>
          <a:p>
            <a:pPr marL="0" indent="0">
              <a:buFont typeface="Arial" panose="020B0604020202020204" pitchFamily="34" charset="0"/>
              <a:buNone/>
            </a:pPr>
            <a:endParaRPr lang="en-US" sz="1000" dirty="0">
              <a:effectLst/>
              <a:latin typeface="+mj-lt"/>
              <a:ea typeface="Microsoft YaHei UI Light" panose="020B0502040204020203" pitchFamily="34" charset="-122"/>
            </a:endParaRPr>
          </a:p>
          <a:p>
            <a:pPr marL="0" lvl="0" indent="0">
              <a:lnSpc>
                <a:spcPct val="115000"/>
              </a:lnSpc>
              <a:spcBef>
                <a:spcPts val="600"/>
              </a:spcBef>
              <a:spcAft>
                <a:spcPts val="1200"/>
              </a:spcAft>
              <a:buFont typeface="Symbol" panose="05050102010706020507" pitchFamily="18" charset="2"/>
              <a:buNone/>
            </a:pPr>
            <a:r>
              <a:rPr lang="en-AU" sz="1200" kern="1050" dirty="0">
                <a:solidFill>
                  <a:srgbClr val="3A3E3E"/>
                </a:solidFill>
                <a:effectLst/>
                <a:latin typeface="Verdana" panose="020B0604030504040204" pitchFamily="34" charset="0"/>
                <a:ea typeface="Calibri" panose="020F0502020204030204" pitchFamily="34" charset="0"/>
                <a:cs typeface="Times New Roman" panose="02020603050405020304" pitchFamily="18" charset="0"/>
              </a:rPr>
              <a:t>We know that First Nations led-partnerships and services will deliver better outcomes for First Nations patients and return a benefit to our hospital system. </a:t>
            </a:r>
          </a:p>
          <a:p>
            <a:pPr marL="342900" lvl="0" indent="-342900">
              <a:lnSpc>
                <a:spcPct val="115000"/>
              </a:lnSpc>
              <a:spcBef>
                <a:spcPts val="600"/>
              </a:spcBef>
              <a:spcAft>
                <a:spcPts val="1200"/>
              </a:spcAft>
              <a:buFont typeface="Symbol" panose="05050102010706020507" pitchFamily="18" charset="2"/>
              <a:buChar char=""/>
            </a:pPr>
            <a:endParaRPr lang="en-AU" sz="1200" kern="1050" dirty="0">
              <a:solidFill>
                <a:srgbClr val="3A3E3E"/>
              </a:solidFill>
              <a:effectLst/>
              <a:latin typeface="Verdana" panose="020B0604030504040204" pitchFamily="34" charset="0"/>
              <a:ea typeface="Calibri" panose="020F0502020204030204" pitchFamily="34" charset="0"/>
              <a:cs typeface="Times New Roman" panose="02020603050405020304" pitchFamily="18" charset="0"/>
            </a:endParaRPr>
          </a:p>
          <a:p>
            <a:pPr algn="l"/>
            <a:r>
              <a:rPr lang="en-US" sz="1200" b="0" i="0" u="none" strike="noStrike" baseline="0" dirty="0">
                <a:solidFill>
                  <a:srgbClr val="3C3C3C"/>
                </a:solidFill>
                <a:latin typeface="AvenirLTStd-Light"/>
              </a:rPr>
              <a:t>The SEQ First Nations Health Equity partnership is First Nations led and places First Nations families and communities at the </a:t>
            </a:r>
            <a:r>
              <a:rPr lang="en-US" sz="1200" b="0" i="0" u="none" strike="noStrike" baseline="0" dirty="0" err="1">
                <a:solidFill>
                  <a:srgbClr val="3C3C3C"/>
                </a:solidFill>
                <a:latin typeface="AvenirLTStd-Light"/>
              </a:rPr>
              <a:t>centre</a:t>
            </a:r>
            <a:r>
              <a:rPr lang="en-US" sz="1200" b="0" i="0" u="none" strike="noStrike" baseline="0" dirty="0">
                <a:solidFill>
                  <a:srgbClr val="3C3C3C"/>
                </a:solidFill>
                <a:latin typeface="AvenirLTStd-Light"/>
              </a:rPr>
              <a:t> of all we do. </a:t>
            </a:r>
          </a:p>
          <a:p>
            <a:pPr algn="l"/>
            <a:endParaRPr lang="en-US" sz="1200" b="0" i="0" u="none" strike="noStrike" baseline="0" dirty="0">
              <a:solidFill>
                <a:srgbClr val="3C3C3C"/>
              </a:solidFill>
              <a:latin typeface="AvenirLTStd-Light"/>
            </a:endParaRPr>
          </a:p>
          <a:p>
            <a:pPr algn="l"/>
            <a:r>
              <a:rPr lang="en-US" sz="1200" b="0" i="0" u="none" strike="noStrike" baseline="0" dirty="0">
                <a:solidFill>
                  <a:srgbClr val="3C3C3C"/>
                </a:solidFill>
                <a:latin typeface="AvenirLTStd-Light"/>
              </a:rPr>
              <a:t>Through this partnership we are working together to </a:t>
            </a:r>
            <a:r>
              <a:rPr lang="en-AU" sz="1000" dirty="0">
                <a:effectLst/>
                <a:latin typeface="Aptos" panose="020B0004020202020204" pitchFamily="34" charset="0"/>
              </a:rPr>
              <a:t>to unleash the potential within the system – locally and regionally. </a:t>
            </a:r>
          </a:p>
          <a:p>
            <a:pPr lvl="1"/>
            <a:endParaRPr lang="en-US" dirty="0"/>
          </a:p>
          <a:p>
            <a:endParaRPr lang="en-AU" dirty="0"/>
          </a:p>
        </p:txBody>
      </p:sp>
      <p:sp>
        <p:nvSpPr>
          <p:cNvPr id="4" name="Slide Number Placeholder 3"/>
          <p:cNvSpPr>
            <a:spLocks noGrp="1"/>
          </p:cNvSpPr>
          <p:nvPr>
            <p:ph type="sldNum" sz="quarter" idx="5"/>
          </p:nvPr>
        </p:nvSpPr>
        <p:spPr/>
        <p:txBody>
          <a:bodyPr/>
          <a:lstStyle/>
          <a:p>
            <a:fld id="{123E6EA6-4D55-422E-A661-DDCCDC18858D}" type="slidenum">
              <a:rPr lang="en-AU" smtClean="0"/>
              <a:t>3</a:t>
            </a:fld>
            <a:endParaRPr lang="en-AU"/>
          </a:p>
        </p:txBody>
      </p:sp>
    </p:spTree>
    <p:extLst>
      <p:ext uri="{BB962C8B-B14F-4D97-AF65-F5344CB8AC3E}">
        <p14:creationId xmlns:p14="http://schemas.microsoft.com/office/powerpoint/2010/main" val="84934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You will have already heard the Connected Community Pathways projects talked about yesterday and will hear about more today.</a:t>
            </a:r>
          </a:p>
          <a:p>
            <a:pPr algn="l">
              <a:lnSpc>
                <a:spcPct val="107000"/>
              </a:lnSpc>
              <a:spcBef>
                <a:spcPts val="600"/>
              </a:spcBef>
              <a:spcAft>
                <a:spcPts val="6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l">
              <a:lnSpc>
                <a:spcPct val="107000"/>
              </a:lnSpc>
              <a:spcBef>
                <a:spcPts val="60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This is because the Queensland Health Connected Communities Pathway funding rounds in 2022 and 2023 are a great example of where our regional approach has delivered local benefits. </a:t>
            </a:r>
          </a:p>
          <a:p>
            <a:pPr algn="l">
              <a:lnSpc>
                <a:spcPct val="107000"/>
              </a:lnSpc>
              <a:spcBef>
                <a:spcPts val="600"/>
              </a:spcBef>
              <a:spcAft>
                <a:spcPts val="6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l">
              <a:lnSpc>
                <a:spcPct val="107000"/>
              </a:lnSpc>
              <a:spcBef>
                <a:spcPts val="600"/>
              </a:spcBef>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aim of the Connected Communities Pathway funding was to providing care closing to home and out of the hospital environment.</a:t>
            </a:r>
          </a:p>
          <a:p>
            <a:pPr algn="l">
              <a:lnSpc>
                <a:spcPct val="107000"/>
              </a:lnSpc>
              <a:spcBef>
                <a:spcPts val="600"/>
              </a:spcBef>
              <a:spcAft>
                <a:spcPts val="6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800" dirty="0"/>
              <a:t>We identified shared priorities, drawing from our regional health equity strategy, and in 2023 the Governance Committee agreed that each HHS would submit one First Nations proposal that was a regional priority, and if successful would deliver services regionally.</a:t>
            </a:r>
          </a:p>
          <a:p>
            <a:endParaRPr lang="en-US" sz="1800" dirty="0"/>
          </a:p>
          <a:p>
            <a:r>
              <a:rPr lang="en-US" sz="1800" dirty="0"/>
              <a:t>What this has meant, for example, is that while Metro South submitted a successful proposal on behalf of the region for integrated women’s cancer pathways, which included funding for colposcopies to be provided in ACCHO clinics, this funding and the services will roll out not just to the ACCHO clinics in Metro South catchment, but across the region. </a:t>
            </a:r>
          </a:p>
          <a:p>
            <a:endParaRPr lang="en-US" sz="1800" dirty="0"/>
          </a:p>
          <a:p>
            <a:r>
              <a:rPr lang="en-US" sz="1800" dirty="0"/>
              <a:t>Our strategic and regional approach to attracting Connected Community Pathways funding as seen an investment of more than $11M, closer to $14M, into Community Controlled services in our region.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E7F4D0B-DA71-42EC-9587-877A43E60CEB}" type="slidenum">
              <a:rPr lang="en-AU" smtClean="0"/>
              <a:t>4</a:t>
            </a:fld>
            <a:endParaRPr lang="en-AU"/>
          </a:p>
        </p:txBody>
      </p:sp>
    </p:spTree>
    <p:extLst>
      <p:ext uri="{BB962C8B-B14F-4D97-AF65-F5344CB8AC3E}">
        <p14:creationId xmlns:p14="http://schemas.microsoft.com/office/powerpoint/2010/main" val="257838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area of focus since the beginning of the Partnership has been to explore opportunities for funding reform.</a:t>
            </a:r>
          </a:p>
          <a:p>
            <a:endParaRPr lang="en-US" dirty="0"/>
          </a:p>
          <a:p>
            <a:r>
              <a:rPr lang="en-US" dirty="0"/>
              <a:t>What we mean by this is ways is to look at how we could leverage different funding and funding models to deliver the models of care that work best for First Nations people.</a:t>
            </a:r>
          </a:p>
          <a:p>
            <a:endParaRPr lang="en-US" dirty="0"/>
          </a:p>
          <a:p>
            <a:r>
              <a:rPr lang="en-US" dirty="0"/>
              <a:t>You may recall at the conference last year we had a panel session on what might be possible under Activity Based funding.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particular, </a:t>
            </a:r>
            <a:r>
              <a:rPr lang="en-US" sz="1200" dirty="0"/>
              <a:t>could Activity Based Funding be used to fund sub-acute and non-admitted services being delivered by the ACCHOs in South East Queensland?</a:t>
            </a:r>
          </a:p>
          <a:p>
            <a:endParaRPr lang="en-US" dirty="0"/>
          </a:p>
          <a:p>
            <a:r>
              <a:rPr lang="en-US" dirty="0"/>
              <a:t>This work has progressed over the last year.</a:t>
            </a:r>
          </a:p>
          <a:p>
            <a:endParaRPr lang="en-US" dirty="0"/>
          </a:p>
          <a:p>
            <a:r>
              <a:rPr lang="en-US" dirty="0"/>
              <a:t>Activity Based Funding is a</a:t>
            </a:r>
            <a:r>
              <a:rPr lang="en-US" b="0" i="0" dirty="0">
                <a:solidFill>
                  <a:srgbClr val="15272F"/>
                </a:solidFill>
                <a:effectLst/>
                <a:highlight>
                  <a:srgbClr val="FFFFFF"/>
                </a:highlight>
                <a:latin typeface="Fira Sans" panose="020B0503050000020004" pitchFamily="34" charset="0"/>
              </a:rPr>
              <a:t> way of funding hospitals for the number and mix of patients they treat. </a:t>
            </a:r>
          </a:p>
          <a:p>
            <a:endParaRPr lang="en-US" b="0" i="0" dirty="0">
              <a:solidFill>
                <a:srgbClr val="15272F"/>
              </a:solidFill>
              <a:effectLst/>
              <a:highlight>
                <a:srgbClr val="FFFFFF"/>
              </a:highlight>
              <a:latin typeface="Fira Sans" panose="020B0503050000020004" pitchFamily="34" charset="0"/>
            </a:endParaRPr>
          </a:p>
          <a:p>
            <a:r>
              <a:rPr lang="en-US" dirty="0"/>
              <a:t>It’s a bit like MBS and PBS but for hospitals, and is a major funding artery of the Australian Health System.</a:t>
            </a:r>
          </a:p>
          <a:p>
            <a:endParaRPr lang="en-US" dirty="0"/>
          </a:p>
          <a:p>
            <a:r>
              <a:rPr lang="en-US" dirty="0"/>
              <a:t>In South East Queensland, IUIH employs a regional pool of allied health staff, including OTs, physios, </a:t>
            </a:r>
            <a:r>
              <a:rPr lang="en-US" dirty="0" err="1"/>
              <a:t>speechies</a:t>
            </a:r>
            <a:r>
              <a:rPr lang="en-US" dirty="0"/>
              <a:t>, podiatrists, and optometrists, and some medical specialists such as </a:t>
            </a:r>
            <a:r>
              <a:rPr lang="en-US" dirty="0" err="1"/>
              <a:t>paediatricians</a:t>
            </a:r>
            <a:r>
              <a:rPr lang="en-US" dirty="0"/>
              <a:t>, who provide services into the clinics of the ACCHOs across our region.</a:t>
            </a:r>
          </a:p>
          <a:p>
            <a:endParaRPr lang="en-US" dirty="0"/>
          </a:p>
          <a:p>
            <a:r>
              <a:rPr lang="en-US" dirty="0"/>
              <a:t>While these services are delivered in a primary care clinic some of the services provided could be eligible for Activity Based Funding if they meet the criteria for a hospital-provided service.</a:t>
            </a:r>
          </a:p>
          <a:p>
            <a:endParaRPr lang="en-US" dirty="0"/>
          </a:p>
          <a:p>
            <a:r>
              <a:rPr lang="en-US" dirty="0"/>
              <a:t>Involving ACCHOs in the delivery of sub-acute care, could relieve pressure on hospital services, and provide culturally appropriate care closer to home for our Aboriginal and Torres Strait Islander community.</a:t>
            </a:r>
          </a:p>
          <a:p>
            <a:endParaRPr lang="en-US" dirty="0"/>
          </a:p>
          <a:p>
            <a:r>
              <a:rPr lang="en-US" dirty="0"/>
              <a:t>IUIH engaged Deloitte to undertake a proof of concept piece, and this work was championed by the SEQ First Nations Health Equity Funding Reform Working Group.</a:t>
            </a:r>
            <a:endParaRPr lang="en-AU" dirty="0"/>
          </a:p>
        </p:txBody>
      </p:sp>
      <p:sp>
        <p:nvSpPr>
          <p:cNvPr id="4" name="Slide Number Placeholder 3"/>
          <p:cNvSpPr>
            <a:spLocks noGrp="1"/>
          </p:cNvSpPr>
          <p:nvPr>
            <p:ph type="sldNum" sz="quarter" idx="5"/>
          </p:nvPr>
        </p:nvSpPr>
        <p:spPr/>
        <p:txBody>
          <a:bodyPr/>
          <a:lstStyle/>
          <a:p>
            <a:fld id="{9066F564-9689-415E-A442-76C48F971AFD}" type="slidenum">
              <a:rPr lang="en-AU" smtClean="0"/>
              <a:t>5</a:t>
            </a:fld>
            <a:endParaRPr lang="en-AU" dirty="0"/>
          </a:p>
        </p:txBody>
      </p:sp>
    </p:spTree>
    <p:extLst>
      <p:ext uri="{BB962C8B-B14F-4D97-AF65-F5344CB8AC3E}">
        <p14:creationId xmlns:p14="http://schemas.microsoft.com/office/powerpoint/2010/main" val="385568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venir LT Std 35 Light" panose="020B0402020203020204" pitchFamily="34" charset="0"/>
                <a:ea typeface="+mn-ea"/>
                <a:cs typeface="+mn-cs"/>
              </a:rPr>
              <a:t>Deloitte worked with the SEQ FNHE Partnership to develop a methodology for assessing if a community-based service or program is in-scope for Activity Based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venir LT Std 35 Light" panose="020B0402020203020204" pitchFamily="34" charset="0"/>
              <a:ea typeface="+mn-ea"/>
              <a:cs typeface="+mn-cs"/>
            </a:endParaRPr>
          </a:p>
          <a:p>
            <a:r>
              <a:rPr lang="en-US" dirty="0"/>
              <a:t>The scope of public hospital services eligible for Activity Based Funding is set by the Independent Hospital and Aged Care Pricing Authority.</a:t>
            </a:r>
            <a:endParaRPr lang="en-US" sz="1200" dirty="0">
              <a:solidFill>
                <a:schemeClr val="tx1"/>
              </a:solidFill>
              <a:latin typeface="Avenir LT Std 35 Light" panose="020B0402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venir LT Std 35 Light" panose="020B0402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Based Funded service do not have to be provided in a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can be provided in a community setting  and can be provided on an outreach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venir LT Std 35 Light" panose="020B0402020203020204" pitchFamily="34" charset="0"/>
                <a:ea typeface="+mn-ea"/>
                <a:cs typeface="+mn-cs"/>
              </a:rPr>
              <a:t>Deloitte identified that some of IUIH’s services may be eligible for funding under the NHRA, where they fall within the required criteria and are not listed as out-of-scope.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venir LT Std 35 Light" panose="020B0402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venir LT Std 35 Light" panose="020B0402020203020204" pitchFamily="34" charset="0"/>
                <a:ea typeface="+mn-ea"/>
                <a:cs typeface="+mn-cs"/>
              </a:rPr>
              <a:t>Essentially, a Activity Based Funded service has to be linked to a hospital admission or presentation and the main reason for providing the service is to avoid hospital admission.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venir LT Std 35 Light" panose="020B0402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venir LT Std 35 Light" panose="020B0402020203020204" pitchFamily="34" charset="0"/>
                <a:ea typeface="+mn-ea"/>
                <a:cs typeface="+mn-cs"/>
              </a:rPr>
              <a:t>This is different from primary or community health care that has a primary purpose of maintaining health or managing a stable patient.</a:t>
            </a:r>
          </a:p>
        </p:txBody>
      </p:sp>
      <p:sp>
        <p:nvSpPr>
          <p:cNvPr id="4" name="Slide Number Placeholder 3"/>
          <p:cNvSpPr>
            <a:spLocks noGrp="1"/>
          </p:cNvSpPr>
          <p:nvPr>
            <p:ph type="sldNum" sz="quarter" idx="5"/>
          </p:nvPr>
        </p:nvSpPr>
        <p:spPr/>
        <p:txBody>
          <a:bodyPr/>
          <a:lstStyle/>
          <a:p>
            <a:fld id="{9066F564-9689-415E-A442-76C48F971AFD}" type="slidenum">
              <a:rPr lang="en-AU" smtClean="0"/>
              <a:t>6</a:t>
            </a:fld>
            <a:endParaRPr lang="en-AU" dirty="0"/>
          </a:p>
        </p:txBody>
      </p:sp>
    </p:spTree>
    <p:extLst>
      <p:ext uri="{BB962C8B-B14F-4D97-AF65-F5344CB8AC3E}">
        <p14:creationId xmlns:p14="http://schemas.microsoft.com/office/powerpoint/2010/main" val="130973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S</a:t>
            </a:r>
            <a:r>
              <a:rPr lang="en-AU" sz="1800" b="0" i="0" u="none" strike="noStrike" baseline="0" dirty="0" err="1">
                <a:solidFill>
                  <a:srgbClr val="000000"/>
                </a:solidFill>
                <a:latin typeface="Calibri" panose="020F0502020204030204" pitchFamily="34" charset="0"/>
              </a:rPr>
              <a:t>ome</a:t>
            </a:r>
            <a:r>
              <a:rPr lang="en-AU" sz="1800" b="0" i="0" u="none" strike="noStrike" baseline="0" dirty="0">
                <a:solidFill>
                  <a:srgbClr val="000000"/>
                </a:solidFill>
                <a:latin typeface="Calibri" panose="020F0502020204030204" pitchFamily="34" charset="0"/>
              </a:rPr>
              <a:t> examples of in scope and out of scope services is listed above.</a:t>
            </a:r>
          </a:p>
        </p:txBody>
      </p:sp>
      <p:sp>
        <p:nvSpPr>
          <p:cNvPr id="4" name="Slide Number Placeholder 3"/>
          <p:cNvSpPr>
            <a:spLocks noGrp="1"/>
          </p:cNvSpPr>
          <p:nvPr>
            <p:ph type="sldNum" sz="quarter" idx="5"/>
          </p:nvPr>
        </p:nvSpPr>
        <p:spPr/>
        <p:txBody>
          <a:bodyPr/>
          <a:lstStyle/>
          <a:p>
            <a:fld id="{9066F564-9689-415E-A442-76C48F971AFD}" type="slidenum">
              <a:rPr lang="en-AU" smtClean="0"/>
              <a:t>7</a:t>
            </a:fld>
            <a:endParaRPr lang="en-AU" dirty="0"/>
          </a:p>
        </p:txBody>
      </p:sp>
    </p:spTree>
    <p:extLst>
      <p:ext uri="{BB962C8B-B14F-4D97-AF65-F5344CB8AC3E}">
        <p14:creationId xmlns:p14="http://schemas.microsoft.com/office/powerpoint/2010/main" val="10870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we’ve proved the concept we are working are working to </a:t>
            </a:r>
            <a:r>
              <a:rPr lang="en-US" dirty="0" err="1"/>
              <a:t>operationalise</a:t>
            </a:r>
            <a:r>
              <a:rPr lang="en-US" dirty="0"/>
              <a:t> it.</a:t>
            </a:r>
          </a:p>
          <a:p>
            <a:endParaRPr lang="en-US" sz="1200" dirty="0"/>
          </a:p>
          <a:p>
            <a:r>
              <a:rPr lang="en-US" sz="1200" dirty="0"/>
              <a:t>We have to remember, that even if a service or program could attract Activity Based Funding it might not always be the best approach.</a:t>
            </a:r>
          </a:p>
          <a:p>
            <a:endParaRPr lang="en-US" sz="1200" dirty="0"/>
          </a:p>
          <a:p>
            <a:r>
              <a:rPr lang="en-US" sz="1200" dirty="0"/>
              <a:t>For example, if there isn’t sufficient demand to make it viable to deliver the service, or the cost of delivering the service is more than ABF pays.</a:t>
            </a:r>
          </a:p>
          <a:p>
            <a:endParaRPr lang="en-US" dirty="0"/>
          </a:p>
          <a:p>
            <a:r>
              <a:rPr lang="en-US" dirty="0"/>
              <a:t>Some questions we’re asking as part of assessing readiness and setting up an operating framework include:</a:t>
            </a:r>
          </a:p>
          <a:p>
            <a:endParaRPr lang="en-US" dirty="0"/>
          </a:p>
          <a:p>
            <a:pPr marL="171450" lvl="0" indent="-171450">
              <a:buFont typeface="Arial" panose="020B0604020202020204" pitchFamily="34" charset="0"/>
              <a:buChar char="•"/>
            </a:pPr>
            <a:r>
              <a:rPr lang="en-US" sz="1200" dirty="0"/>
              <a:t>Do we understand demand in our region: health needs, hospital admissions, referrals, waiting lists?</a:t>
            </a:r>
            <a:endParaRPr lang="en-AU" sz="1200" dirty="0"/>
          </a:p>
          <a:p>
            <a:pPr marL="171450" lvl="0" indent="-171450">
              <a:buFont typeface="Arial" panose="020B0604020202020204" pitchFamily="34" charset="0"/>
              <a:buChar char="•"/>
            </a:pPr>
            <a:r>
              <a:rPr lang="en-US" sz="1200" dirty="0"/>
              <a:t>Can we map an optimal care pathway between community-based care and the hospital/s?</a:t>
            </a:r>
          </a:p>
          <a:p>
            <a:pPr marL="171450" lvl="0" indent="-171450">
              <a:buFont typeface="Arial" panose="020B0604020202020204" pitchFamily="34" charset="0"/>
              <a:buChar char="•"/>
            </a:pPr>
            <a:r>
              <a:rPr lang="en-US" sz="1200" dirty="0"/>
              <a:t>Do we have clear referral and discharge processes between the hospital/s and A&amp;TSICCHOs?</a:t>
            </a:r>
          </a:p>
          <a:p>
            <a:pPr marL="171450" lvl="0" indent="-171450">
              <a:buFont typeface="Arial" panose="020B0604020202020204" pitchFamily="34" charset="0"/>
              <a:buChar char="•"/>
            </a:pPr>
            <a:r>
              <a:rPr lang="en-US" sz="1200" dirty="0"/>
              <a:t>Can we ‘price’ our services at a unit of activity?</a:t>
            </a:r>
          </a:p>
          <a:p>
            <a:pPr marL="171450" lvl="0" indent="-171450">
              <a:buFont typeface="Arial" panose="020B0604020202020204" pitchFamily="34" charset="0"/>
              <a:buChar char="•"/>
            </a:pPr>
            <a:r>
              <a:rPr lang="en-US" sz="1200" dirty="0"/>
              <a:t>Can we count and acquit activity – ensure we’re not “double dipping”?</a:t>
            </a:r>
          </a:p>
          <a:p>
            <a:pPr marL="171450" lvl="0" indent="-171450">
              <a:buFont typeface="Arial" panose="020B0604020202020204" pitchFamily="34" charset="0"/>
              <a:buChar char="•"/>
            </a:pPr>
            <a:r>
              <a:rPr lang="en-US" sz="1200" dirty="0"/>
              <a:t>What would an activity based service agreement look like?</a:t>
            </a:r>
          </a:p>
          <a:p>
            <a:pPr marL="171450" lvl="0" indent="-171450">
              <a:buFont typeface="Arial" panose="020B0604020202020204" pitchFamily="34" charset="0"/>
              <a:buChar char="•"/>
            </a:pPr>
            <a:r>
              <a:rPr lang="en-US" sz="1200" dirty="0"/>
              <a:t>Should the funding flow to ATSICCHOs from an HHS/s or from the Department?</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endParaRPr lang="en-US" sz="1200" dirty="0"/>
          </a:p>
          <a:p>
            <a:pPr algn="ctr">
              <a:lnSpc>
                <a:spcPct val="115000"/>
              </a:lnSpc>
              <a:spcAft>
                <a:spcPts val="1200"/>
              </a:spcAft>
            </a:pPr>
            <a:endParaRPr lang="en-AU" sz="1800" dirty="0">
              <a:solidFill>
                <a:srgbClr val="3A3E3E"/>
              </a:solidFill>
              <a:effectLst/>
              <a:latin typeface="Fira Sans" panose="020B0503050000020004" pitchFamily="34" charset="0"/>
              <a:ea typeface="Calibri" panose="020F0502020204030204" pitchFamily="34" charset="0"/>
              <a:cs typeface="Times New Roman" panose="02020603050405020304" pitchFamily="18" charset="0"/>
            </a:endParaRPr>
          </a:p>
          <a:p>
            <a:pPr>
              <a:lnSpc>
                <a:spcPct val="115000"/>
              </a:lnSpc>
            </a:pPr>
            <a:r>
              <a:rPr lang="en-US" sz="1800" dirty="0">
                <a:solidFill>
                  <a:srgbClr val="3A3E3E"/>
                </a:solidFill>
                <a:effectLst/>
                <a:latin typeface="Verdana" panose="020B0604030504040204"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9066F564-9689-415E-A442-76C48F971AFD}" type="slidenum">
              <a:rPr lang="en-AU" smtClean="0"/>
              <a:t>8</a:t>
            </a:fld>
            <a:endParaRPr lang="en-AU" dirty="0"/>
          </a:p>
        </p:txBody>
      </p:sp>
    </p:spTree>
    <p:extLst>
      <p:ext uri="{BB962C8B-B14F-4D97-AF65-F5344CB8AC3E}">
        <p14:creationId xmlns:p14="http://schemas.microsoft.com/office/powerpoint/2010/main" val="40811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Based Funding to the A&amp;TSICCHO sector could happen under the current National Health Reform Agreement, but there are also other opportunities on the horizon that we must not loose sight of.</a:t>
            </a:r>
          </a:p>
          <a:p>
            <a:endParaRPr lang="en-US" dirty="0"/>
          </a:p>
          <a:p>
            <a:r>
              <a:rPr lang="en-US" dirty="0"/>
              <a:t>The current National Health Reform Agreement Addendum expires in 2025.</a:t>
            </a:r>
          </a:p>
          <a:p>
            <a:endParaRPr lang="en-US" dirty="0"/>
          </a:p>
          <a:p>
            <a:r>
              <a:rPr lang="en-US" dirty="0"/>
              <a:t>The National Health Reform Agreement sets out the operating principles for the Australian Health System, including roles and responsibilities.</a:t>
            </a:r>
          </a:p>
          <a:p>
            <a:endParaRPr lang="en-US" dirty="0"/>
          </a:p>
          <a:p>
            <a:r>
              <a:rPr lang="en-US" dirty="0"/>
              <a:t>It does not include MBS or PBS funding, but it does set out the arrangements for Activity Based Funding, and the new agreement may include new funding models designed to support delivery of optimal care pathways and integrated models of care, including with the Aged Care and Disability sectors.</a:t>
            </a:r>
          </a:p>
          <a:p>
            <a:endParaRPr lang="en-US" dirty="0"/>
          </a:p>
          <a:p>
            <a:r>
              <a:rPr lang="en-US" dirty="0"/>
              <a:t>Opportunities that we may be able to leverage under a new Agreement include:</a:t>
            </a:r>
          </a:p>
          <a:p>
            <a:endParaRPr lang="en-US" dirty="0"/>
          </a:p>
          <a:p>
            <a:pPr marL="285750" indent="-285750">
              <a:spcAft>
                <a:spcPts val="1200"/>
              </a:spcAft>
              <a:buFont typeface="Arial" panose="020B0604020202020204" pitchFamily="34" charset="0"/>
              <a:buChar char="•"/>
            </a:pPr>
            <a:r>
              <a:rPr lang="en-US" sz="1200" dirty="0"/>
              <a:t>ACCHOS to be recognised as integral partners in health service planning and commissioning, alongside HHS &amp; PHNs, and ensuring local and regional governance arrangements are in place to support this integration.</a:t>
            </a:r>
          </a:p>
          <a:p>
            <a:pPr marL="285750" indent="-285750">
              <a:spcAft>
                <a:spcPts val="1200"/>
              </a:spcAft>
              <a:buFont typeface="Arial" panose="020B0604020202020204" pitchFamily="34" charset="0"/>
              <a:buChar char="•"/>
            </a:pPr>
            <a:endParaRPr lang="en-US" sz="1200" dirty="0"/>
          </a:p>
          <a:p>
            <a:pPr marL="285750" indent="-285750">
              <a:spcAft>
                <a:spcPts val="1200"/>
              </a:spcAft>
              <a:buFont typeface="Arial" panose="020B0604020202020204" pitchFamily="34" charset="0"/>
              <a:buChar char="•"/>
            </a:pPr>
            <a:r>
              <a:rPr lang="en-US" sz="1200" dirty="0"/>
              <a:t>Development of an optimal care pathways framework, including prioritisation of First Nations pathways, and ACCHOs to be </a:t>
            </a:r>
            <a:r>
              <a:rPr lang="en-US" sz="1200" dirty="0" err="1"/>
              <a:t>recongised</a:t>
            </a:r>
            <a:r>
              <a:rPr lang="en-US" sz="1200" dirty="0"/>
              <a:t> as critical partners in the design and delivery of optimal care pathways for First Nations patients.</a:t>
            </a:r>
          </a:p>
          <a:p>
            <a:pPr marL="285750" indent="-285750">
              <a:spcAft>
                <a:spcPts val="1200"/>
              </a:spcAft>
              <a:buFont typeface="Arial" panose="020B0604020202020204" pitchFamily="34" charset="0"/>
              <a:buChar char="•"/>
            </a:pPr>
            <a:endParaRPr lang="en-US" sz="1200" dirty="0"/>
          </a:p>
          <a:p>
            <a:pPr marL="285750" indent="-285750">
              <a:spcAft>
                <a:spcPts val="1200"/>
              </a:spcAft>
              <a:buFont typeface="Arial" panose="020B0604020202020204" pitchFamily="34" charset="0"/>
              <a:buChar char="•"/>
            </a:pPr>
            <a:r>
              <a:rPr lang="en-US" sz="1200" dirty="0"/>
              <a:t>New funding that may emerge e.g., bundles payments, capitation funding and an innovation fund that would support optimal care pathways and integrated models of care.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Through our South East Queensland First Nations Health Equity partnership, we can advocate strongly for our region has the existing governance structures and a depth of experience to implement and to benefit from broader health system reform opportunities.</a:t>
            </a:r>
          </a:p>
          <a:p>
            <a:pPr marL="285750" indent="-285750">
              <a:spcAft>
                <a:spcPts val="1200"/>
              </a:spcAft>
              <a:buFont typeface="Arial" panose="020B0604020202020204" pitchFamily="34" charset="0"/>
              <a:buChar char="•"/>
            </a:pPr>
            <a:endParaRPr lang="en-US" sz="1200" dirty="0"/>
          </a:p>
          <a:p>
            <a:pPr marL="0" lvl="0" indent="0">
              <a:lnSpc>
                <a:spcPct val="150000"/>
              </a:lnSpc>
              <a:spcBef>
                <a:spcPts val="600"/>
              </a:spcBef>
              <a:spcAft>
                <a:spcPts val="1200"/>
              </a:spcAft>
              <a:buFont typeface="Symbol" panose="05050102010706020507" pitchFamily="18" charset="2"/>
              <a:buNone/>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Should even a few of the reform opportunities being discussed nationally become a reality they present real opportunities for us to accelerate our efforts to close the gap in this region.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50000"/>
              </a:lnSpc>
              <a:spcBef>
                <a:spcPts val="600"/>
              </a:spcBef>
              <a:spcAft>
                <a:spcPts val="1200"/>
              </a:spcAft>
              <a:buFont typeface="Symbol" panose="05050102010706020507" pitchFamily="18" charset="2"/>
              <a:buNone/>
            </a:pP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pPr marL="0" lvl="0" indent="0">
              <a:lnSpc>
                <a:spcPct val="150000"/>
              </a:lnSpc>
              <a:spcBef>
                <a:spcPts val="600"/>
              </a:spcBef>
              <a:spcAft>
                <a:spcPts val="1200"/>
              </a:spcAft>
              <a:buFont typeface="Symbol" panose="05050102010706020507" pitchFamily="18" charset="2"/>
              <a:buNone/>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Thank you.</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50000"/>
              </a:lnSpc>
              <a:spcBef>
                <a:spcPts val="600"/>
              </a:spcBef>
              <a:spcAft>
                <a:spcPts val="1200"/>
              </a:spcAft>
              <a:buFont typeface="Symbol" panose="05050102010706020507" pitchFamily="18" charset="2"/>
              <a:buNone/>
            </a:pPr>
            <a:endParaRPr lang="en-US" sz="1800" kern="100">
              <a:effectLst/>
              <a:latin typeface="Verdana" panose="020B0604030504040204" pitchFamily="34" charset="0"/>
              <a:ea typeface="Aptos" panose="020B0004020202020204" pitchFamily="34" charset="0"/>
              <a:cs typeface="Times New Roman" panose="02020603050405020304" pitchFamily="18" charset="0"/>
            </a:endParaRPr>
          </a:p>
          <a:p>
            <a:pPr marL="0" lvl="0" indent="0">
              <a:lnSpc>
                <a:spcPct val="150000"/>
              </a:lnSpc>
              <a:spcBef>
                <a:spcPts val="600"/>
              </a:spcBef>
              <a:spcAft>
                <a:spcPts val="1200"/>
              </a:spcAft>
              <a:buFont typeface="Symbol" panose="05050102010706020507" pitchFamily="18" charset="2"/>
              <a:buNone/>
            </a:pPr>
            <a:r>
              <a:rPr lang="en-US" sz="1800" kern="100">
                <a:effectLst/>
                <a:latin typeface="Verdana" panose="020B0604030504040204" pitchFamily="34" charset="0"/>
                <a:ea typeface="Aptos" panose="020B0004020202020204" pitchFamily="34" charset="0"/>
                <a:cs typeface="Times New Roman" panose="02020603050405020304" pitchFamily="18" charset="0"/>
              </a:rPr>
              <a:t>I’ll </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hand back to Renee and Noelle to move on to the panel session.</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Bef>
                <a:spcPts val="600"/>
              </a:spcBef>
              <a:spcAft>
                <a:spcPts val="1200"/>
              </a:spcAft>
              <a:buFont typeface="Symbol" panose="05050102010706020507" pitchFamily="18" charset="2"/>
              <a:buNone/>
            </a:pPr>
            <a:endParaRPr lang="en-AU" sz="1200" kern="1050" dirty="0">
              <a:solidFill>
                <a:srgbClr val="3A3E3E"/>
              </a:solidFill>
              <a:effectLst/>
              <a:latin typeface="Fira Sans" panose="020B05030500000200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000" dirty="0">
              <a:effectLst/>
              <a:latin typeface="+mj-lt"/>
              <a:ea typeface="Microsoft YaHei UI Light" panose="020B0502040204020203" pitchFamily="34" charset="-122"/>
            </a:endParaRPr>
          </a:p>
          <a:p>
            <a:pPr marL="171450" lvl="0" indent="-171450">
              <a:buFont typeface="Arial" panose="020B0604020202020204" pitchFamily="34" charset="0"/>
              <a:buChar char="•"/>
            </a:pPr>
            <a:endParaRPr lang="en-US" sz="1000" dirty="0"/>
          </a:p>
          <a:p>
            <a:pPr marL="171450" indent="-171450">
              <a:buFontTx/>
              <a:buChar char="-"/>
            </a:pPr>
            <a:endParaRPr lang="en-US" dirty="0"/>
          </a:p>
          <a:p>
            <a:endParaRPr lang="en-US" dirty="0"/>
          </a:p>
          <a:p>
            <a:pPr marL="342900" lvl="0" indent="-342900">
              <a:lnSpc>
                <a:spcPct val="115000"/>
              </a:lnSpc>
              <a:spcAft>
                <a:spcPts val="600"/>
              </a:spcAft>
              <a:buFont typeface="Symbol" panose="05050102010706020507" pitchFamily="18" charset="2"/>
              <a:buChar char=""/>
            </a:pPr>
            <a:endParaRPr lang="en-AU" sz="1200" kern="1050" dirty="0">
              <a:solidFill>
                <a:srgbClr val="3A3E3E"/>
              </a:solidFill>
              <a:effectLst/>
              <a:latin typeface="Fira Sans" panose="020B05030500000200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066F564-9689-415E-A442-76C48F971AFD}" type="slidenum">
              <a:rPr lang="en-AU" smtClean="0"/>
              <a:t>9</a:t>
            </a:fld>
            <a:endParaRPr lang="en-AU" dirty="0"/>
          </a:p>
        </p:txBody>
      </p:sp>
    </p:spTree>
    <p:extLst>
      <p:ext uri="{BB962C8B-B14F-4D97-AF65-F5344CB8AC3E}">
        <p14:creationId xmlns:p14="http://schemas.microsoft.com/office/powerpoint/2010/main" val="4224890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41E195-EFB8-3652-F0AD-CB1B4DE87E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EA12C64-D30B-40D3-C93E-E4514D714186}"/>
              </a:ext>
            </a:extLst>
          </p:cNvPr>
          <p:cNvSpPr>
            <a:spLocks noGrp="1"/>
          </p:cNvSpPr>
          <p:nvPr>
            <p:ph type="ctrTitle"/>
          </p:nvPr>
        </p:nvSpPr>
        <p:spPr>
          <a:xfrm>
            <a:off x="6803922" y="2477729"/>
            <a:ext cx="4562167" cy="1175049"/>
          </a:xfrm>
        </p:spPr>
        <p:txBody>
          <a:bodyPr anchor="b">
            <a:normAutofit/>
          </a:bodyPr>
          <a:lstStyle>
            <a:lvl1pPr algn="l">
              <a:defRPr sz="3600">
                <a:solidFill>
                  <a:schemeClr val="accent3"/>
                </a:solidFill>
                <a:latin typeface="Museo 700" panose="02000000000000000000" pitchFamily="50"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199C75BB-3266-61F4-6EAB-E0A75F885BA6}"/>
              </a:ext>
            </a:extLst>
          </p:cNvPr>
          <p:cNvSpPr>
            <a:spLocks noGrp="1"/>
          </p:cNvSpPr>
          <p:nvPr>
            <p:ph type="subTitle" idx="1"/>
          </p:nvPr>
        </p:nvSpPr>
        <p:spPr>
          <a:xfrm>
            <a:off x="6803922" y="3983813"/>
            <a:ext cx="4562168" cy="1602209"/>
          </a:xfrm>
        </p:spPr>
        <p:txBody>
          <a:bodyPr/>
          <a:lstStyle>
            <a:lvl1pPr marL="0" indent="0" algn="l">
              <a:buNone/>
              <a:defRPr sz="2400">
                <a:solidFill>
                  <a:srgbClr val="736457"/>
                </a:solidFill>
                <a:latin typeface="Museo 3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58543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0F30-D24A-9668-4180-29DAF1D5BBD6}"/>
              </a:ext>
            </a:extLst>
          </p:cNvPr>
          <p:cNvSpPr>
            <a:spLocks noGrp="1"/>
          </p:cNvSpPr>
          <p:nvPr>
            <p:ph type="title"/>
          </p:nvPr>
        </p:nvSpPr>
        <p:spPr>
          <a:xfrm>
            <a:off x="838200" y="365126"/>
            <a:ext cx="10515600" cy="1096030"/>
          </a:xfrm>
        </p:spPr>
        <p:txBody>
          <a:bodyPr>
            <a:normAutofit/>
          </a:bodyPr>
          <a:lstStyle>
            <a:lvl1pPr>
              <a:defRPr sz="3200">
                <a:solidFill>
                  <a:srgbClr val="736457"/>
                </a:solidFill>
                <a:latin typeface="Museo 700" panose="02000000000000000000" pitchFamily="50"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2E667120-4F3C-0C4A-3818-2A4116C1B58A}"/>
              </a:ext>
            </a:extLst>
          </p:cNvPr>
          <p:cNvSpPr>
            <a:spLocks noGrp="1"/>
          </p:cNvSpPr>
          <p:nvPr>
            <p:ph idx="1"/>
          </p:nvPr>
        </p:nvSpPr>
        <p:spPr>
          <a:xfrm>
            <a:off x="838200" y="1571101"/>
            <a:ext cx="10515600" cy="3325364"/>
          </a:xfrm>
        </p:spPr>
        <p:txBody>
          <a:bodyPr>
            <a:normAutofit/>
          </a:bodyPr>
          <a:lstStyle>
            <a:lvl1pPr>
              <a:defRPr sz="1600">
                <a:latin typeface="Avenir LT Std 35 Light" panose="020B0402020203020204" pitchFamily="34" charset="0"/>
              </a:defRPr>
            </a:lvl1pPr>
            <a:lvl2pPr>
              <a:defRPr sz="1600">
                <a:latin typeface="Avenir LT Std 35 Light" panose="020B0402020203020204" pitchFamily="34" charset="0"/>
              </a:defRPr>
            </a:lvl2pPr>
            <a:lvl3pPr>
              <a:defRPr sz="1600">
                <a:latin typeface="Avenir LT Std 35 Light" panose="020B0402020203020204" pitchFamily="34" charset="0"/>
              </a:defRPr>
            </a:lvl3pPr>
            <a:lvl4pPr>
              <a:defRPr sz="1600">
                <a:latin typeface="Avenir LT Std 35 Light" panose="020B0402020203020204" pitchFamily="34" charset="0"/>
              </a:defRPr>
            </a:lvl4pPr>
            <a:lvl5pPr>
              <a:defRPr sz="1600">
                <a:latin typeface="Avenir LT Std 35 Light" panose="020B04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3416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4B7A6-AC7C-DC38-B058-C42210E1EFE3}"/>
              </a:ext>
            </a:extLst>
          </p:cNvPr>
          <p:cNvSpPr>
            <a:spLocks noGrp="1"/>
          </p:cNvSpPr>
          <p:nvPr>
            <p:ph sz="half" idx="1"/>
          </p:nvPr>
        </p:nvSpPr>
        <p:spPr>
          <a:xfrm>
            <a:off x="838200" y="1561674"/>
            <a:ext cx="5181600" cy="4351338"/>
          </a:xfrm>
        </p:spPr>
        <p:txBody>
          <a:bodyPr>
            <a:normAutofit/>
          </a:bodyPr>
          <a:lstStyle>
            <a:lvl1pPr>
              <a:defRPr sz="1600">
                <a:latin typeface="Avenir LT Std 35 Light" panose="020B0402020203020204" pitchFamily="34" charset="0"/>
              </a:defRPr>
            </a:lvl1pPr>
            <a:lvl2pPr>
              <a:defRPr sz="1600">
                <a:latin typeface="Avenir LT Std 35 Light" panose="020B0402020203020204" pitchFamily="34" charset="0"/>
              </a:defRPr>
            </a:lvl2pPr>
            <a:lvl3pPr>
              <a:defRPr sz="1600">
                <a:latin typeface="Avenir LT Std 35 Light" panose="020B0402020203020204" pitchFamily="34" charset="0"/>
              </a:defRPr>
            </a:lvl3pPr>
            <a:lvl4pPr>
              <a:defRPr sz="1600">
                <a:latin typeface="Avenir LT Std 35 Light" panose="020B0402020203020204" pitchFamily="34" charset="0"/>
              </a:defRPr>
            </a:lvl4pPr>
            <a:lvl5pPr>
              <a:defRPr sz="1600">
                <a:latin typeface="Avenir LT Std 35 Light" panose="020B0402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05A8A43-F23C-C5D4-DC6C-F70E22219BE7}"/>
              </a:ext>
            </a:extLst>
          </p:cNvPr>
          <p:cNvSpPr>
            <a:spLocks noGrp="1"/>
          </p:cNvSpPr>
          <p:nvPr>
            <p:ph sz="half" idx="2"/>
          </p:nvPr>
        </p:nvSpPr>
        <p:spPr>
          <a:xfrm>
            <a:off x="6172200" y="1561674"/>
            <a:ext cx="5181600" cy="4351338"/>
          </a:xfrm>
        </p:spPr>
        <p:txBody>
          <a:bodyPr>
            <a:normAutofit/>
          </a:bodyPr>
          <a:lstStyle>
            <a:lvl1pPr>
              <a:defRPr sz="1600">
                <a:latin typeface="Avenir LT Std 35 Light" panose="020B0402020203020204" pitchFamily="34" charset="0"/>
              </a:defRPr>
            </a:lvl1pPr>
            <a:lvl2pPr>
              <a:defRPr sz="1600">
                <a:latin typeface="Avenir LT Std 35 Light" panose="020B0402020203020204" pitchFamily="34" charset="0"/>
              </a:defRPr>
            </a:lvl2pPr>
            <a:lvl3pPr>
              <a:defRPr sz="1600">
                <a:latin typeface="Avenir LT Std 35 Light" panose="020B0402020203020204" pitchFamily="34" charset="0"/>
              </a:defRPr>
            </a:lvl3pPr>
            <a:lvl4pPr>
              <a:defRPr sz="1600">
                <a:latin typeface="Avenir LT Std 35 Light" panose="020B0402020203020204" pitchFamily="34" charset="0"/>
              </a:defRPr>
            </a:lvl4pPr>
            <a:lvl5pPr>
              <a:defRPr sz="1600">
                <a:latin typeface="Avenir LT Std 35 Light" panose="020B0402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a:extLst>
              <a:ext uri="{FF2B5EF4-FFF2-40B4-BE49-F238E27FC236}">
                <a16:creationId xmlns:a16="http://schemas.microsoft.com/office/drawing/2014/main" id="{7237C710-E324-F0FE-C8C7-AC2BFEE4DE4D}"/>
              </a:ext>
            </a:extLst>
          </p:cNvPr>
          <p:cNvSpPr txBox="1">
            <a:spLocks/>
          </p:cNvSpPr>
          <p:nvPr userDrawn="1"/>
        </p:nvSpPr>
        <p:spPr>
          <a:xfrm>
            <a:off x="838984" y="391514"/>
            <a:ext cx="10515600" cy="1097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736457"/>
                </a:solidFill>
                <a:latin typeface="Museo 700" panose="02000000000000000000" pitchFamily="50" charset="0"/>
                <a:ea typeface="+mj-ea"/>
                <a:cs typeface="+mj-cs"/>
              </a:defRPr>
            </a:lvl1pPr>
          </a:lstStyle>
          <a:p>
            <a:r>
              <a:rPr lang="en-US" dirty="0"/>
              <a:t>Click to edit Master title style</a:t>
            </a:r>
            <a:endParaRPr lang="en-AU" dirty="0"/>
          </a:p>
        </p:txBody>
      </p:sp>
    </p:spTree>
    <p:extLst>
      <p:ext uri="{BB962C8B-B14F-4D97-AF65-F5344CB8AC3E}">
        <p14:creationId xmlns:p14="http://schemas.microsoft.com/office/powerpoint/2010/main" val="355127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1D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EFE2B-A1DC-6DCE-9BEE-C2BDD7329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142D0B-1591-6DFD-AE4D-147AC02CF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18F45B9-8A8C-AA86-2206-C155C0C05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B90A7-39EA-4B7D-93C5-B60C8E186EFB}" type="datetimeFigureOut">
              <a:rPr lang="en-AU" smtClean="0"/>
              <a:t>22/10/2024</a:t>
            </a:fld>
            <a:endParaRPr lang="en-AU"/>
          </a:p>
        </p:txBody>
      </p:sp>
      <p:sp>
        <p:nvSpPr>
          <p:cNvPr id="5" name="Footer Placeholder 4">
            <a:extLst>
              <a:ext uri="{FF2B5EF4-FFF2-40B4-BE49-F238E27FC236}">
                <a16:creationId xmlns:a16="http://schemas.microsoft.com/office/drawing/2014/main" id="{6385E9A2-C868-4C96-020D-EB9444651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3F7CA76-8C1C-3005-9276-31CAE6230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63487-430C-4C35-B8A8-C5C3A86D962D}" type="slidenum">
              <a:rPr lang="en-AU" smtClean="0"/>
              <a:t>‹#›</a:t>
            </a:fld>
            <a:endParaRPr lang="en-AU"/>
          </a:p>
        </p:txBody>
      </p:sp>
    </p:spTree>
    <p:extLst>
      <p:ext uri="{BB962C8B-B14F-4D97-AF65-F5344CB8AC3E}">
        <p14:creationId xmlns:p14="http://schemas.microsoft.com/office/powerpoint/2010/main" val="2336523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8781A-9FD6-3A43-6091-1C3B06D34749}"/>
              </a:ext>
            </a:extLst>
          </p:cNvPr>
          <p:cNvSpPr>
            <a:spLocks noGrp="1"/>
          </p:cNvSpPr>
          <p:nvPr>
            <p:ph type="ctrTitle"/>
          </p:nvPr>
        </p:nvSpPr>
        <p:spPr>
          <a:xfrm>
            <a:off x="6569475" y="1853015"/>
            <a:ext cx="4397119" cy="1602208"/>
          </a:xfrm>
        </p:spPr>
        <p:txBody>
          <a:bodyPr>
            <a:normAutofit/>
          </a:bodyPr>
          <a:lstStyle/>
          <a:p>
            <a:r>
              <a:rPr lang="en-US" dirty="0"/>
              <a:t>Accelerating Outcomes through a regional approach</a:t>
            </a:r>
            <a:endParaRPr lang="en-AU" dirty="0"/>
          </a:p>
        </p:txBody>
      </p:sp>
      <p:sp>
        <p:nvSpPr>
          <p:cNvPr id="5" name="Subtitle 4">
            <a:extLst>
              <a:ext uri="{FF2B5EF4-FFF2-40B4-BE49-F238E27FC236}">
                <a16:creationId xmlns:a16="http://schemas.microsoft.com/office/drawing/2014/main" id="{5C10B220-D572-37A4-59A1-9984F8CF68DB}"/>
              </a:ext>
            </a:extLst>
          </p:cNvPr>
          <p:cNvSpPr>
            <a:spLocks noGrp="1"/>
          </p:cNvSpPr>
          <p:nvPr>
            <p:ph type="subTitle" idx="1"/>
          </p:nvPr>
        </p:nvSpPr>
        <p:spPr>
          <a:xfrm>
            <a:off x="6569475" y="3655101"/>
            <a:ext cx="5336775" cy="1602209"/>
          </a:xfrm>
        </p:spPr>
        <p:txBody>
          <a:bodyPr/>
          <a:lstStyle/>
          <a:p>
            <a:r>
              <a:rPr lang="en-US" dirty="0"/>
              <a:t>Adrian Carson, </a:t>
            </a:r>
          </a:p>
          <a:p>
            <a:r>
              <a:rPr lang="en-US" dirty="0"/>
              <a:t>Institute for Urban Indigenous Health</a:t>
            </a:r>
            <a:endParaRPr lang="en-AU" dirty="0"/>
          </a:p>
        </p:txBody>
      </p:sp>
    </p:spTree>
    <p:extLst>
      <p:ext uri="{BB962C8B-B14F-4D97-AF65-F5344CB8AC3E}">
        <p14:creationId xmlns:p14="http://schemas.microsoft.com/office/powerpoint/2010/main" val="110140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870ADD-2A76-0951-269B-59120EB4044C}"/>
              </a:ext>
            </a:extLst>
          </p:cNvPr>
          <p:cNvPicPr>
            <a:picLocks noChangeAspect="1"/>
          </p:cNvPicPr>
          <p:nvPr/>
        </p:nvPicPr>
        <p:blipFill>
          <a:blip r:embed="rId3"/>
          <a:stretch>
            <a:fillRect/>
          </a:stretch>
        </p:blipFill>
        <p:spPr>
          <a:xfrm>
            <a:off x="0" y="0"/>
            <a:ext cx="12192000" cy="3429000"/>
          </a:xfrm>
          <a:prstGeom prst="rect">
            <a:avLst/>
          </a:prstGeom>
        </p:spPr>
      </p:pic>
      <p:grpSp>
        <p:nvGrpSpPr>
          <p:cNvPr id="4" name="Group 3">
            <a:extLst>
              <a:ext uri="{FF2B5EF4-FFF2-40B4-BE49-F238E27FC236}">
                <a16:creationId xmlns:a16="http://schemas.microsoft.com/office/drawing/2014/main" id="{6468F3F4-567D-0151-3486-6D73EC0567AE}"/>
              </a:ext>
            </a:extLst>
          </p:cNvPr>
          <p:cNvGrpSpPr/>
          <p:nvPr/>
        </p:nvGrpSpPr>
        <p:grpSpPr>
          <a:xfrm>
            <a:off x="1117600" y="3468059"/>
            <a:ext cx="10312400" cy="2421664"/>
            <a:chOff x="1117600" y="3468059"/>
            <a:chExt cx="10312400" cy="2421664"/>
          </a:xfrm>
        </p:grpSpPr>
        <p:sp>
          <p:nvSpPr>
            <p:cNvPr id="6" name="Freeform: Shape 5">
              <a:extLst>
                <a:ext uri="{FF2B5EF4-FFF2-40B4-BE49-F238E27FC236}">
                  <a16:creationId xmlns:a16="http://schemas.microsoft.com/office/drawing/2014/main" id="{CE0C90EE-0D30-7C2A-8AB3-9F319537EA35}"/>
                </a:ext>
              </a:extLst>
            </p:cNvPr>
            <p:cNvSpPr/>
            <p:nvPr/>
          </p:nvSpPr>
          <p:spPr>
            <a:xfrm>
              <a:off x="1117600" y="3858650"/>
              <a:ext cx="1990090" cy="1030882"/>
            </a:xfrm>
            <a:custGeom>
              <a:avLst/>
              <a:gdLst>
                <a:gd name="connsiteX0" fmla="*/ 0 w 1990090"/>
                <a:gd name="connsiteY0" fmla="*/ 0 h 2499783"/>
                <a:gd name="connsiteX1" fmla="*/ 1990090 w 1990090"/>
                <a:gd name="connsiteY1" fmla="*/ 0 h 2499783"/>
                <a:gd name="connsiteX2" fmla="*/ 1990090 w 1990090"/>
                <a:gd name="connsiteY2" fmla="*/ 2499783 h 2499783"/>
                <a:gd name="connsiteX3" fmla="*/ 0 w 1990090"/>
                <a:gd name="connsiteY3" fmla="*/ 2499783 h 2499783"/>
                <a:gd name="connsiteX4" fmla="*/ 0 w 1990090"/>
                <a:gd name="connsiteY4" fmla="*/ 0 h 249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090" h="2499783">
                  <a:moveTo>
                    <a:pt x="0" y="0"/>
                  </a:moveTo>
                  <a:lnTo>
                    <a:pt x="1990090" y="0"/>
                  </a:lnTo>
                  <a:lnTo>
                    <a:pt x="1990090" y="2499783"/>
                  </a:lnTo>
                  <a:lnTo>
                    <a:pt x="0" y="2499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South East Queensland</a:t>
              </a:r>
              <a:endParaRPr lang="en-AU" sz="2800" b="1" kern="1200" dirty="0"/>
            </a:p>
          </p:txBody>
        </p:sp>
        <p:sp>
          <p:nvSpPr>
            <p:cNvPr id="7" name="Freeform: Shape 6">
              <a:extLst>
                <a:ext uri="{FF2B5EF4-FFF2-40B4-BE49-F238E27FC236}">
                  <a16:creationId xmlns:a16="http://schemas.microsoft.com/office/drawing/2014/main" id="{163105AB-744C-418C-797C-B598C408F7CF}"/>
                </a:ext>
              </a:extLst>
            </p:cNvPr>
            <p:cNvSpPr/>
            <p:nvPr/>
          </p:nvSpPr>
          <p:spPr>
            <a:xfrm>
              <a:off x="3618896" y="3468059"/>
              <a:ext cx="7811103" cy="781182"/>
            </a:xfrm>
            <a:custGeom>
              <a:avLst/>
              <a:gdLst>
                <a:gd name="connsiteX0" fmla="*/ 0 w 7811103"/>
                <a:gd name="connsiteY0" fmla="*/ 0 h 781182"/>
                <a:gd name="connsiteX1" fmla="*/ 7811103 w 7811103"/>
                <a:gd name="connsiteY1" fmla="*/ 0 h 781182"/>
                <a:gd name="connsiteX2" fmla="*/ 7811103 w 7811103"/>
                <a:gd name="connsiteY2" fmla="*/ 781182 h 781182"/>
                <a:gd name="connsiteX3" fmla="*/ 0 w 7811103"/>
                <a:gd name="connsiteY3" fmla="*/ 781182 h 781182"/>
                <a:gd name="connsiteX4" fmla="*/ 0 w 7811103"/>
                <a:gd name="connsiteY4" fmla="*/ 0 h 78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103" h="781182">
                  <a:moveTo>
                    <a:pt x="0" y="0"/>
                  </a:moveTo>
                  <a:lnTo>
                    <a:pt x="7811103" y="0"/>
                  </a:lnTo>
                  <a:lnTo>
                    <a:pt x="7811103" y="781182"/>
                  </a:lnTo>
                  <a:lnTo>
                    <a:pt x="0" y="7811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a:t>Largest Indigenous population in Australia</a:t>
              </a:r>
              <a:endParaRPr lang="en-AU" sz="2800" kern="1200" dirty="0"/>
            </a:p>
          </p:txBody>
        </p:sp>
        <p:sp>
          <p:nvSpPr>
            <p:cNvPr id="8" name="Straight Connector 7">
              <a:extLst>
                <a:ext uri="{FF2B5EF4-FFF2-40B4-BE49-F238E27FC236}">
                  <a16:creationId xmlns:a16="http://schemas.microsoft.com/office/drawing/2014/main" id="{1C24242C-44A6-3E55-1215-F071C72DDA70}"/>
                </a:ext>
              </a:extLst>
            </p:cNvPr>
            <p:cNvSpPr/>
            <p:nvPr/>
          </p:nvSpPr>
          <p:spPr>
            <a:xfrm>
              <a:off x="3469640" y="4249241"/>
              <a:ext cx="79603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9" name="Freeform: Shape 8">
              <a:extLst>
                <a:ext uri="{FF2B5EF4-FFF2-40B4-BE49-F238E27FC236}">
                  <a16:creationId xmlns:a16="http://schemas.microsoft.com/office/drawing/2014/main" id="{552783B6-98C1-B02F-C75B-4CA86390C25B}"/>
                </a:ext>
              </a:extLst>
            </p:cNvPr>
            <p:cNvSpPr/>
            <p:nvPr/>
          </p:nvSpPr>
          <p:spPr>
            <a:xfrm>
              <a:off x="3618896" y="4288300"/>
              <a:ext cx="7811103" cy="781182"/>
            </a:xfrm>
            <a:custGeom>
              <a:avLst/>
              <a:gdLst>
                <a:gd name="connsiteX0" fmla="*/ 0 w 7811103"/>
                <a:gd name="connsiteY0" fmla="*/ 0 h 781182"/>
                <a:gd name="connsiteX1" fmla="*/ 7811103 w 7811103"/>
                <a:gd name="connsiteY1" fmla="*/ 0 h 781182"/>
                <a:gd name="connsiteX2" fmla="*/ 7811103 w 7811103"/>
                <a:gd name="connsiteY2" fmla="*/ 781182 h 781182"/>
                <a:gd name="connsiteX3" fmla="*/ 0 w 7811103"/>
                <a:gd name="connsiteY3" fmla="*/ 781182 h 781182"/>
                <a:gd name="connsiteX4" fmla="*/ 0 w 7811103"/>
                <a:gd name="connsiteY4" fmla="*/ 0 h 78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103" h="781182">
                  <a:moveTo>
                    <a:pt x="0" y="0"/>
                  </a:moveTo>
                  <a:lnTo>
                    <a:pt x="7811103" y="0"/>
                  </a:lnTo>
                  <a:lnTo>
                    <a:pt x="7811103" y="781182"/>
                  </a:lnTo>
                  <a:lnTo>
                    <a:pt x="0" y="7811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a:t>Second fastest growing region in Australia</a:t>
              </a:r>
              <a:endParaRPr lang="en-AU" sz="2800" kern="1200" dirty="0"/>
            </a:p>
          </p:txBody>
        </p:sp>
        <p:sp>
          <p:nvSpPr>
            <p:cNvPr id="10" name="Straight Connector 9">
              <a:extLst>
                <a:ext uri="{FF2B5EF4-FFF2-40B4-BE49-F238E27FC236}">
                  <a16:creationId xmlns:a16="http://schemas.microsoft.com/office/drawing/2014/main" id="{8B455FE2-2837-8E07-5CD4-32614B4A656F}"/>
                </a:ext>
              </a:extLst>
            </p:cNvPr>
            <p:cNvSpPr/>
            <p:nvPr/>
          </p:nvSpPr>
          <p:spPr>
            <a:xfrm>
              <a:off x="3469640" y="5069482"/>
              <a:ext cx="796036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11" name="Freeform: Shape 10">
              <a:extLst>
                <a:ext uri="{FF2B5EF4-FFF2-40B4-BE49-F238E27FC236}">
                  <a16:creationId xmlns:a16="http://schemas.microsoft.com/office/drawing/2014/main" id="{8ECF59AC-1EFD-7548-9008-12D21EAFB34C}"/>
                </a:ext>
              </a:extLst>
            </p:cNvPr>
            <p:cNvSpPr/>
            <p:nvPr/>
          </p:nvSpPr>
          <p:spPr>
            <a:xfrm>
              <a:off x="3618896" y="5108541"/>
              <a:ext cx="7811103" cy="781182"/>
            </a:xfrm>
            <a:custGeom>
              <a:avLst/>
              <a:gdLst>
                <a:gd name="connsiteX0" fmla="*/ 0 w 7811103"/>
                <a:gd name="connsiteY0" fmla="*/ 0 h 781182"/>
                <a:gd name="connsiteX1" fmla="*/ 7811103 w 7811103"/>
                <a:gd name="connsiteY1" fmla="*/ 0 h 781182"/>
                <a:gd name="connsiteX2" fmla="*/ 7811103 w 7811103"/>
                <a:gd name="connsiteY2" fmla="*/ 781182 h 781182"/>
                <a:gd name="connsiteX3" fmla="*/ 0 w 7811103"/>
                <a:gd name="connsiteY3" fmla="*/ 781182 h 781182"/>
                <a:gd name="connsiteX4" fmla="*/ 0 w 7811103"/>
                <a:gd name="connsiteY4" fmla="*/ 0 h 78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103" h="781182">
                  <a:moveTo>
                    <a:pt x="0" y="0"/>
                  </a:moveTo>
                  <a:lnTo>
                    <a:pt x="7811103" y="0"/>
                  </a:lnTo>
                  <a:lnTo>
                    <a:pt x="7811103" y="781182"/>
                  </a:lnTo>
                  <a:lnTo>
                    <a:pt x="0" y="7811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a:t>A 6.7 year life expectancy gap to close in 7 years</a:t>
              </a:r>
              <a:endParaRPr lang="en-AU" sz="2800" kern="1200" dirty="0"/>
            </a:p>
          </p:txBody>
        </p:sp>
      </p:grpSp>
    </p:spTree>
    <p:extLst>
      <p:ext uri="{BB962C8B-B14F-4D97-AF65-F5344CB8AC3E}">
        <p14:creationId xmlns:p14="http://schemas.microsoft.com/office/powerpoint/2010/main" val="102642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B50-2081-CBB5-238C-EC757BC1BD9F}"/>
              </a:ext>
            </a:extLst>
          </p:cNvPr>
          <p:cNvSpPr>
            <a:spLocks noGrp="1"/>
          </p:cNvSpPr>
          <p:nvPr>
            <p:ph type="title"/>
          </p:nvPr>
        </p:nvSpPr>
        <p:spPr/>
        <p:txBody>
          <a:bodyPr/>
          <a:lstStyle/>
          <a:p>
            <a:r>
              <a:rPr lang="en-US" b="1" dirty="0"/>
              <a:t>Accelerating efforts through a regional approach</a:t>
            </a:r>
            <a:endParaRPr lang="en-AU" b="1" dirty="0"/>
          </a:p>
        </p:txBody>
      </p:sp>
      <p:sp>
        <p:nvSpPr>
          <p:cNvPr id="3" name="Content Placeholder 2">
            <a:extLst>
              <a:ext uri="{FF2B5EF4-FFF2-40B4-BE49-F238E27FC236}">
                <a16:creationId xmlns:a16="http://schemas.microsoft.com/office/drawing/2014/main" id="{38C7A75C-5132-94DF-C10A-C2ADAC646F01}"/>
              </a:ext>
            </a:extLst>
          </p:cNvPr>
          <p:cNvSpPr>
            <a:spLocks noGrp="1"/>
          </p:cNvSpPr>
          <p:nvPr>
            <p:ph idx="1"/>
          </p:nvPr>
        </p:nvSpPr>
        <p:spPr>
          <a:xfrm>
            <a:off x="838200" y="1766318"/>
            <a:ext cx="6781800" cy="3325364"/>
          </a:xfrm>
        </p:spPr>
        <p:txBody>
          <a:bodyPr>
            <a:noAutofit/>
          </a:bodyPr>
          <a:lstStyle/>
          <a:p>
            <a:pPr marL="457200" indent="-457200">
              <a:spcAft>
                <a:spcPts val="1200"/>
              </a:spcAft>
              <a:buFont typeface="Arial" panose="020B0604020202020204" pitchFamily="34" charset="0"/>
              <a:buChar char="•"/>
            </a:pPr>
            <a:r>
              <a:rPr lang="en-US" sz="2800" dirty="0"/>
              <a:t>First Nations-led</a:t>
            </a:r>
          </a:p>
          <a:p>
            <a:pPr marL="457200" indent="-457200">
              <a:spcAft>
                <a:spcPts val="1200"/>
              </a:spcAft>
              <a:buFont typeface="Arial" panose="020B0604020202020204" pitchFamily="34" charset="0"/>
              <a:buChar char="•"/>
            </a:pPr>
            <a:r>
              <a:rPr lang="en-US" sz="2800" dirty="0"/>
              <a:t>Harnessing the strengths of each partner.</a:t>
            </a:r>
          </a:p>
          <a:p>
            <a:pPr marL="457200" indent="-457200">
              <a:spcAft>
                <a:spcPts val="1200"/>
              </a:spcAft>
              <a:buFont typeface="Arial" panose="020B0604020202020204" pitchFamily="34" charset="0"/>
              <a:buChar char="•"/>
            </a:pPr>
            <a:r>
              <a:rPr lang="en-US" sz="2800" dirty="0"/>
              <a:t>Working across the continuum of care.</a:t>
            </a:r>
          </a:p>
          <a:p>
            <a:pPr marL="457200" indent="-457200">
              <a:spcAft>
                <a:spcPts val="1200"/>
              </a:spcAft>
              <a:buFont typeface="Arial" panose="020B0604020202020204" pitchFamily="34" charset="0"/>
              <a:buChar char="•"/>
            </a:pPr>
            <a:r>
              <a:rPr lang="en-US" sz="2800" dirty="0"/>
              <a:t>A regional approach supporting local implementation.</a:t>
            </a:r>
            <a:endParaRPr lang="en-AU" sz="2800" dirty="0"/>
          </a:p>
        </p:txBody>
      </p:sp>
      <p:pic>
        <p:nvPicPr>
          <p:cNvPr id="4" name="Picture 3">
            <a:extLst>
              <a:ext uri="{FF2B5EF4-FFF2-40B4-BE49-F238E27FC236}">
                <a16:creationId xmlns:a16="http://schemas.microsoft.com/office/drawing/2014/main" id="{86D4A6CE-8B6D-47D9-D5CE-5F0B89F08BB8}"/>
              </a:ext>
            </a:extLst>
          </p:cNvPr>
          <p:cNvPicPr>
            <a:picLocks noChangeAspect="1"/>
          </p:cNvPicPr>
          <p:nvPr/>
        </p:nvPicPr>
        <p:blipFill>
          <a:blip r:embed="rId3"/>
          <a:stretch>
            <a:fillRect/>
          </a:stretch>
        </p:blipFill>
        <p:spPr>
          <a:xfrm>
            <a:off x="8329922" y="1461156"/>
            <a:ext cx="3023878" cy="4224894"/>
          </a:xfrm>
          <a:prstGeom prst="rect">
            <a:avLst/>
          </a:prstGeom>
        </p:spPr>
      </p:pic>
    </p:spTree>
    <p:extLst>
      <p:ext uri="{BB962C8B-B14F-4D97-AF65-F5344CB8AC3E}">
        <p14:creationId xmlns:p14="http://schemas.microsoft.com/office/powerpoint/2010/main" val="77437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6333-B60D-F298-DBFD-536272690153}"/>
              </a:ext>
            </a:extLst>
          </p:cNvPr>
          <p:cNvSpPr>
            <a:spLocks noGrp="1"/>
          </p:cNvSpPr>
          <p:nvPr>
            <p:ph type="title"/>
          </p:nvPr>
        </p:nvSpPr>
        <p:spPr>
          <a:xfrm>
            <a:off x="838200" y="372731"/>
            <a:ext cx="6117771" cy="1198369"/>
          </a:xfrm>
        </p:spPr>
        <p:txBody>
          <a:bodyPr>
            <a:normAutofit/>
          </a:bodyPr>
          <a:lstStyle/>
          <a:p>
            <a:r>
              <a:rPr lang="en-US" b="1" dirty="0"/>
              <a:t>Partnering for regional investment - Connected Community Pathways</a:t>
            </a:r>
            <a:endParaRPr lang="en-AU" b="1" dirty="0"/>
          </a:p>
        </p:txBody>
      </p:sp>
      <p:sp>
        <p:nvSpPr>
          <p:cNvPr id="4" name="Content Placeholder 3">
            <a:extLst>
              <a:ext uri="{FF2B5EF4-FFF2-40B4-BE49-F238E27FC236}">
                <a16:creationId xmlns:a16="http://schemas.microsoft.com/office/drawing/2014/main" id="{05685574-E248-03AD-4C36-5BBA54188ABB}"/>
              </a:ext>
            </a:extLst>
          </p:cNvPr>
          <p:cNvSpPr>
            <a:spLocks noGrp="1"/>
          </p:cNvSpPr>
          <p:nvPr>
            <p:ph idx="1"/>
          </p:nvPr>
        </p:nvSpPr>
        <p:spPr>
          <a:xfrm>
            <a:off x="1037353" y="1877786"/>
            <a:ext cx="5970814" cy="3624944"/>
          </a:xfrm>
        </p:spPr>
        <p:txBody>
          <a:bodyPr>
            <a:normAutofit/>
          </a:bodyPr>
          <a:lstStyle/>
          <a:p>
            <a:r>
              <a:rPr lang="en-US" sz="2800" dirty="0"/>
              <a:t>Took a regional approach.</a:t>
            </a:r>
          </a:p>
          <a:p>
            <a:r>
              <a:rPr lang="en-US" sz="2800" dirty="0"/>
              <a:t>Identified shared priorities.</a:t>
            </a:r>
          </a:p>
          <a:p>
            <a:r>
              <a:rPr lang="en-US" sz="2800" dirty="0"/>
              <a:t>Each HHS submitted 1 x SEQ First Nations proposal.</a:t>
            </a:r>
          </a:p>
          <a:p>
            <a:r>
              <a:rPr lang="en-US" sz="2800" dirty="0"/>
              <a:t>Funding flows to ACCHOs to deliver and/or coordinate care.</a:t>
            </a:r>
          </a:p>
          <a:p>
            <a:r>
              <a:rPr lang="en-US" sz="2800" dirty="0"/>
              <a:t>More than $11M into the region.</a:t>
            </a:r>
          </a:p>
        </p:txBody>
      </p:sp>
      <p:sp>
        <p:nvSpPr>
          <p:cNvPr id="8" name="Freeform: Shape 7">
            <a:extLst>
              <a:ext uri="{FF2B5EF4-FFF2-40B4-BE49-F238E27FC236}">
                <a16:creationId xmlns:a16="http://schemas.microsoft.com/office/drawing/2014/main" id="{13C86F71-E87B-5003-3C75-518DA43BA4AB}"/>
              </a:ext>
            </a:extLst>
          </p:cNvPr>
          <p:cNvSpPr/>
          <p:nvPr/>
        </p:nvSpPr>
        <p:spPr>
          <a:xfrm>
            <a:off x="7732621" y="1157786"/>
            <a:ext cx="3422026" cy="720000"/>
          </a:xfrm>
          <a:custGeom>
            <a:avLst/>
            <a:gdLst>
              <a:gd name="connsiteX0" fmla="*/ 0 w 3422026"/>
              <a:gd name="connsiteY0" fmla="*/ 42591 h 425905"/>
              <a:gd name="connsiteX1" fmla="*/ 42591 w 3422026"/>
              <a:gd name="connsiteY1" fmla="*/ 0 h 425905"/>
              <a:gd name="connsiteX2" fmla="*/ 3379436 w 3422026"/>
              <a:gd name="connsiteY2" fmla="*/ 0 h 425905"/>
              <a:gd name="connsiteX3" fmla="*/ 3422027 w 3422026"/>
              <a:gd name="connsiteY3" fmla="*/ 42591 h 425905"/>
              <a:gd name="connsiteX4" fmla="*/ 3422026 w 3422026"/>
              <a:gd name="connsiteY4" fmla="*/ 383315 h 425905"/>
              <a:gd name="connsiteX5" fmla="*/ 3379435 w 3422026"/>
              <a:gd name="connsiteY5" fmla="*/ 425906 h 425905"/>
              <a:gd name="connsiteX6" fmla="*/ 42591 w 3422026"/>
              <a:gd name="connsiteY6" fmla="*/ 425905 h 425905"/>
              <a:gd name="connsiteX7" fmla="*/ 0 w 3422026"/>
              <a:gd name="connsiteY7" fmla="*/ 383314 h 425905"/>
              <a:gd name="connsiteX8" fmla="*/ 0 w 3422026"/>
              <a:gd name="connsiteY8" fmla="*/ 42591 h 4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026" h="425905">
                <a:moveTo>
                  <a:pt x="0" y="42591"/>
                </a:moveTo>
                <a:cubicBezTo>
                  <a:pt x="0" y="19069"/>
                  <a:pt x="19069" y="0"/>
                  <a:pt x="42591" y="0"/>
                </a:cubicBezTo>
                <a:lnTo>
                  <a:pt x="3379436" y="0"/>
                </a:lnTo>
                <a:cubicBezTo>
                  <a:pt x="3402958" y="0"/>
                  <a:pt x="3422027" y="19069"/>
                  <a:pt x="3422027" y="42591"/>
                </a:cubicBezTo>
                <a:cubicBezTo>
                  <a:pt x="3422027" y="156166"/>
                  <a:pt x="3422026" y="269740"/>
                  <a:pt x="3422026" y="383315"/>
                </a:cubicBezTo>
                <a:cubicBezTo>
                  <a:pt x="3422026" y="406837"/>
                  <a:pt x="3402957" y="425906"/>
                  <a:pt x="3379435" y="425906"/>
                </a:cubicBezTo>
                <a:lnTo>
                  <a:pt x="42591" y="425905"/>
                </a:lnTo>
                <a:cubicBezTo>
                  <a:pt x="19069" y="425905"/>
                  <a:pt x="0" y="406836"/>
                  <a:pt x="0" y="383314"/>
                </a:cubicBezTo>
                <a:lnTo>
                  <a:pt x="0" y="4259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434" tIns="58194" rIns="73434" bIns="58194" numCol="1" spcCol="1270" anchor="ctr" anchorCtr="0">
            <a:noAutofit/>
          </a:bodyPr>
          <a:lstStyle/>
          <a:p>
            <a:pPr marL="0" lvl="0" indent="0" algn="ctr" defTabSz="1066800">
              <a:lnSpc>
                <a:spcPct val="90000"/>
              </a:lnSpc>
              <a:spcBef>
                <a:spcPct val="0"/>
              </a:spcBef>
              <a:spcAft>
                <a:spcPct val="35000"/>
              </a:spcAft>
              <a:buNone/>
            </a:pPr>
            <a:r>
              <a:rPr lang="en-US" sz="2400" kern="1200" dirty="0"/>
              <a:t>Dental services</a:t>
            </a:r>
            <a:endParaRPr lang="en-AU" sz="2400" kern="1200" dirty="0"/>
          </a:p>
        </p:txBody>
      </p:sp>
      <p:sp>
        <p:nvSpPr>
          <p:cNvPr id="9" name="Freeform: Shape 8">
            <a:extLst>
              <a:ext uri="{FF2B5EF4-FFF2-40B4-BE49-F238E27FC236}">
                <a16:creationId xmlns:a16="http://schemas.microsoft.com/office/drawing/2014/main" id="{AE6599DC-83ED-D987-FEA8-79B9339520E5}"/>
              </a:ext>
            </a:extLst>
          </p:cNvPr>
          <p:cNvSpPr/>
          <p:nvPr/>
        </p:nvSpPr>
        <p:spPr>
          <a:xfrm>
            <a:off x="7732621" y="1895637"/>
            <a:ext cx="3422026" cy="720000"/>
          </a:xfrm>
          <a:custGeom>
            <a:avLst/>
            <a:gdLst>
              <a:gd name="connsiteX0" fmla="*/ 0 w 3422026"/>
              <a:gd name="connsiteY0" fmla="*/ 42591 h 425905"/>
              <a:gd name="connsiteX1" fmla="*/ 42591 w 3422026"/>
              <a:gd name="connsiteY1" fmla="*/ 0 h 425905"/>
              <a:gd name="connsiteX2" fmla="*/ 3379436 w 3422026"/>
              <a:gd name="connsiteY2" fmla="*/ 0 h 425905"/>
              <a:gd name="connsiteX3" fmla="*/ 3422027 w 3422026"/>
              <a:gd name="connsiteY3" fmla="*/ 42591 h 425905"/>
              <a:gd name="connsiteX4" fmla="*/ 3422026 w 3422026"/>
              <a:gd name="connsiteY4" fmla="*/ 383315 h 425905"/>
              <a:gd name="connsiteX5" fmla="*/ 3379435 w 3422026"/>
              <a:gd name="connsiteY5" fmla="*/ 425906 h 425905"/>
              <a:gd name="connsiteX6" fmla="*/ 42591 w 3422026"/>
              <a:gd name="connsiteY6" fmla="*/ 425905 h 425905"/>
              <a:gd name="connsiteX7" fmla="*/ 0 w 3422026"/>
              <a:gd name="connsiteY7" fmla="*/ 383314 h 425905"/>
              <a:gd name="connsiteX8" fmla="*/ 0 w 3422026"/>
              <a:gd name="connsiteY8" fmla="*/ 42591 h 4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026" h="425905">
                <a:moveTo>
                  <a:pt x="0" y="42591"/>
                </a:moveTo>
                <a:cubicBezTo>
                  <a:pt x="0" y="19069"/>
                  <a:pt x="19069" y="0"/>
                  <a:pt x="42591" y="0"/>
                </a:cubicBezTo>
                <a:lnTo>
                  <a:pt x="3379436" y="0"/>
                </a:lnTo>
                <a:cubicBezTo>
                  <a:pt x="3402958" y="0"/>
                  <a:pt x="3422027" y="19069"/>
                  <a:pt x="3422027" y="42591"/>
                </a:cubicBezTo>
                <a:cubicBezTo>
                  <a:pt x="3422027" y="156166"/>
                  <a:pt x="3422026" y="269740"/>
                  <a:pt x="3422026" y="383315"/>
                </a:cubicBezTo>
                <a:cubicBezTo>
                  <a:pt x="3422026" y="406837"/>
                  <a:pt x="3402957" y="425906"/>
                  <a:pt x="3379435" y="425906"/>
                </a:cubicBezTo>
                <a:lnTo>
                  <a:pt x="42591" y="425905"/>
                </a:lnTo>
                <a:cubicBezTo>
                  <a:pt x="19069" y="425905"/>
                  <a:pt x="0" y="406836"/>
                  <a:pt x="0" y="383314"/>
                </a:cubicBezTo>
                <a:lnTo>
                  <a:pt x="0" y="4259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434" tIns="58194" rIns="73434" bIns="58194" numCol="1" spcCol="1270" anchor="ctr" anchorCtr="0">
            <a:noAutofit/>
          </a:bodyPr>
          <a:lstStyle/>
          <a:p>
            <a:pPr marL="0" lvl="0" indent="0" algn="ctr" defTabSz="1066800">
              <a:lnSpc>
                <a:spcPct val="90000"/>
              </a:lnSpc>
              <a:spcBef>
                <a:spcPct val="0"/>
              </a:spcBef>
              <a:spcAft>
                <a:spcPct val="35000"/>
              </a:spcAft>
              <a:buNone/>
            </a:pPr>
            <a:r>
              <a:rPr lang="en-US" sz="2400" kern="1200" dirty="0"/>
              <a:t>Early intervention for vulnerable youth</a:t>
            </a:r>
            <a:endParaRPr lang="en-AU" sz="2400" kern="1200" dirty="0"/>
          </a:p>
        </p:txBody>
      </p:sp>
      <p:sp>
        <p:nvSpPr>
          <p:cNvPr id="10" name="Freeform: Shape 9">
            <a:extLst>
              <a:ext uri="{FF2B5EF4-FFF2-40B4-BE49-F238E27FC236}">
                <a16:creationId xmlns:a16="http://schemas.microsoft.com/office/drawing/2014/main" id="{555E51F2-5992-084A-D064-42DB5DAD66BA}"/>
              </a:ext>
            </a:extLst>
          </p:cNvPr>
          <p:cNvSpPr/>
          <p:nvPr/>
        </p:nvSpPr>
        <p:spPr>
          <a:xfrm>
            <a:off x="7732621" y="2633488"/>
            <a:ext cx="3422026" cy="720000"/>
          </a:xfrm>
          <a:custGeom>
            <a:avLst/>
            <a:gdLst>
              <a:gd name="connsiteX0" fmla="*/ 0 w 3422026"/>
              <a:gd name="connsiteY0" fmla="*/ 42591 h 425905"/>
              <a:gd name="connsiteX1" fmla="*/ 42591 w 3422026"/>
              <a:gd name="connsiteY1" fmla="*/ 0 h 425905"/>
              <a:gd name="connsiteX2" fmla="*/ 3379436 w 3422026"/>
              <a:gd name="connsiteY2" fmla="*/ 0 h 425905"/>
              <a:gd name="connsiteX3" fmla="*/ 3422027 w 3422026"/>
              <a:gd name="connsiteY3" fmla="*/ 42591 h 425905"/>
              <a:gd name="connsiteX4" fmla="*/ 3422026 w 3422026"/>
              <a:gd name="connsiteY4" fmla="*/ 383315 h 425905"/>
              <a:gd name="connsiteX5" fmla="*/ 3379435 w 3422026"/>
              <a:gd name="connsiteY5" fmla="*/ 425906 h 425905"/>
              <a:gd name="connsiteX6" fmla="*/ 42591 w 3422026"/>
              <a:gd name="connsiteY6" fmla="*/ 425905 h 425905"/>
              <a:gd name="connsiteX7" fmla="*/ 0 w 3422026"/>
              <a:gd name="connsiteY7" fmla="*/ 383314 h 425905"/>
              <a:gd name="connsiteX8" fmla="*/ 0 w 3422026"/>
              <a:gd name="connsiteY8" fmla="*/ 42591 h 4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026" h="425905">
                <a:moveTo>
                  <a:pt x="0" y="42591"/>
                </a:moveTo>
                <a:cubicBezTo>
                  <a:pt x="0" y="19069"/>
                  <a:pt x="19069" y="0"/>
                  <a:pt x="42591" y="0"/>
                </a:cubicBezTo>
                <a:lnTo>
                  <a:pt x="3379436" y="0"/>
                </a:lnTo>
                <a:cubicBezTo>
                  <a:pt x="3402958" y="0"/>
                  <a:pt x="3422027" y="19069"/>
                  <a:pt x="3422027" y="42591"/>
                </a:cubicBezTo>
                <a:cubicBezTo>
                  <a:pt x="3422027" y="156166"/>
                  <a:pt x="3422026" y="269740"/>
                  <a:pt x="3422026" y="383315"/>
                </a:cubicBezTo>
                <a:cubicBezTo>
                  <a:pt x="3422026" y="406837"/>
                  <a:pt x="3402957" y="425906"/>
                  <a:pt x="3379435" y="425906"/>
                </a:cubicBezTo>
                <a:lnTo>
                  <a:pt x="42591" y="425905"/>
                </a:lnTo>
                <a:cubicBezTo>
                  <a:pt x="19069" y="425905"/>
                  <a:pt x="0" y="406836"/>
                  <a:pt x="0" y="383314"/>
                </a:cubicBezTo>
                <a:lnTo>
                  <a:pt x="0" y="4259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3434" tIns="58194" rIns="73434" bIns="58194" numCol="1" spcCol="1270" anchor="ctr" anchorCtr="0">
            <a:noAutofit/>
          </a:bodyPr>
          <a:lstStyle/>
          <a:p>
            <a:pPr marL="0" lvl="0" indent="0" algn="ctr" defTabSz="1066800">
              <a:lnSpc>
                <a:spcPct val="90000"/>
              </a:lnSpc>
              <a:spcBef>
                <a:spcPct val="0"/>
              </a:spcBef>
              <a:spcAft>
                <a:spcPct val="35000"/>
              </a:spcAft>
              <a:buNone/>
            </a:pPr>
            <a:r>
              <a:rPr lang="en-US" sz="2400" kern="1200" dirty="0"/>
              <a:t>Heart Outreach</a:t>
            </a:r>
            <a:endParaRPr lang="en-AU" sz="2400" kern="1200" dirty="0"/>
          </a:p>
        </p:txBody>
      </p:sp>
      <p:sp>
        <p:nvSpPr>
          <p:cNvPr id="11" name="Freeform: Shape 10">
            <a:extLst>
              <a:ext uri="{FF2B5EF4-FFF2-40B4-BE49-F238E27FC236}">
                <a16:creationId xmlns:a16="http://schemas.microsoft.com/office/drawing/2014/main" id="{5671395C-6FC7-F14B-1477-4E1965FF78A0}"/>
              </a:ext>
            </a:extLst>
          </p:cNvPr>
          <p:cNvSpPr/>
          <p:nvPr/>
        </p:nvSpPr>
        <p:spPr>
          <a:xfrm>
            <a:off x="7732621" y="3371339"/>
            <a:ext cx="3422026" cy="720000"/>
          </a:xfrm>
          <a:custGeom>
            <a:avLst/>
            <a:gdLst>
              <a:gd name="connsiteX0" fmla="*/ 0 w 3422026"/>
              <a:gd name="connsiteY0" fmla="*/ 42591 h 425905"/>
              <a:gd name="connsiteX1" fmla="*/ 42591 w 3422026"/>
              <a:gd name="connsiteY1" fmla="*/ 0 h 425905"/>
              <a:gd name="connsiteX2" fmla="*/ 3379436 w 3422026"/>
              <a:gd name="connsiteY2" fmla="*/ 0 h 425905"/>
              <a:gd name="connsiteX3" fmla="*/ 3422027 w 3422026"/>
              <a:gd name="connsiteY3" fmla="*/ 42591 h 425905"/>
              <a:gd name="connsiteX4" fmla="*/ 3422026 w 3422026"/>
              <a:gd name="connsiteY4" fmla="*/ 383315 h 425905"/>
              <a:gd name="connsiteX5" fmla="*/ 3379435 w 3422026"/>
              <a:gd name="connsiteY5" fmla="*/ 425906 h 425905"/>
              <a:gd name="connsiteX6" fmla="*/ 42591 w 3422026"/>
              <a:gd name="connsiteY6" fmla="*/ 425905 h 425905"/>
              <a:gd name="connsiteX7" fmla="*/ 0 w 3422026"/>
              <a:gd name="connsiteY7" fmla="*/ 383314 h 425905"/>
              <a:gd name="connsiteX8" fmla="*/ 0 w 3422026"/>
              <a:gd name="connsiteY8" fmla="*/ 42591 h 4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026" h="425905">
                <a:moveTo>
                  <a:pt x="0" y="42591"/>
                </a:moveTo>
                <a:cubicBezTo>
                  <a:pt x="0" y="19069"/>
                  <a:pt x="19069" y="0"/>
                  <a:pt x="42591" y="0"/>
                </a:cubicBezTo>
                <a:lnTo>
                  <a:pt x="3379436" y="0"/>
                </a:lnTo>
                <a:cubicBezTo>
                  <a:pt x="3402958" y="0"/>
                  <a:pt x="3422027" y="19069"/>
                  <a:pt x="3422027" y="42591"/>
                </a:cubicBezTo>
                <a:cubicBezTo>
                  <a:pt x="3422027" y="156166"/>
                  <a:pt x="3422026" y="269740"/>
                  <a:pt x="3422026" y="383315"/>
                </a:cubicBezTo>
                <a:cubicBezTo>
                  <a:pt x="3422026" y="406837"/>
                  <a:pt x="3402957" y="425906"/>
                  <a:pt x="3379435" y="425906"/>
                </a:cubicBezTo>
                <a:lnTo>
                  <a:pt x="42591" y="425905"/>
                </a:lnTo>
                <a:cubicBezTo>
                  <a:pt x="19069" y="425905"/>
                  <a:pt x="0" y="406836"/>
                  <a:pt x="0" y="383314"/>
                </a:cubicBezTo>
                <a:lnTo>
                  <a:pt x="0" y="425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3434" tIns="58194" rIns="73434" bIns="58194" numCol="1" spcCol="1270" anchor="ctr" anchorCtr="0">
            <a:noAutofit/>
          </a:bodyPr>
          <a:lstStyle/>
          <a:p>
            <a:pPr marL="0" lvl="0" indent="0" algn="ctr" defTabSz="1066800">
              <a:lnSpc>
                <a:spcPct val="90000"/>
              </a:lnSpc>
              <a:spcBef>
                <a:spcPct val="0"/>
              </a:spcBef>
              <a:spcAft>
                <a:spcPct val="35000"/>
              </a:spcAft>
              <a:buNone/>
            </a:pPr>
            <a:r>
              <a:rPr lang="en-US" sz="2400" kern="1200" dirty="0"/>
              <a:t>Pain Management</a:t>
            </a:r>
            <a:endParaRPr lang="en-AU" sz="2400" kern="1200" dirty="0"/>
          </a:p>
        </p:txBody>
      </p:sp>
      <p:sp>
        <p:nvSpPr>
          <p:cNvPr id="12" name="Freeform: Shape 11">
            <a:extLst>
              <a:ext uri="{FF2B5EF4-FFF2-40B4-BE49-F238E27FC236}">
                <a16:creationId xmlns:a16="http://schemas.microsoft.com/office/drawing/2014/main" id="{B1FB653C-2FA6-6C46-E932-3F0B9CE0C044}"/>
              </a:ext>
            </a:extLst>
          </p:cNvPr>
          <p:cNvSpPr/>
          <p:nvPr/>
        </p:nvSpPr>
        <p:spPr>
          <a:xfrm>
            <a:off x="7732621" y="4109190"/>
            <a:ext cx="3422026" cy="720000"/>
          </a:xfrm>
          <a:custGeom>
            <a:avLst/>
            <a:gdLst>
              <a:gd name="connsiteX0" fmla="*/ 0 w 3422026"/>
              <a:gd name="connsiteY0" fmla="*/ 42591 h 425905"/>
              <a:gd name="connsiteX1" fmla="*/ 42591 w 3422026"/>
              <a:gd name="connsiteY1" fmla="*/ 0 h 425905"/>
              <a:gd name="connsiteX2" fmla="*/ 3379436 w 3422026"/>
              <a:gd name="connsiteY2" fmla="*/ 0 h 425905"/>
              <a:gd name="connsiteX3" fmla="*/ 3422027 w 3422026"/>
              <a:gd name="connsiteY3" fmla="*/ 42591 h 425905"/>
              <a:gd name="connsiteX4" fmla="*/ 3422026 w 3422026"/>
              <a:gd name="connsiteY4" fmla="*/ 383315 h 425905"/>
              <a:gd name="connsiteX5" fmla="*/ 3379435 w 3422026"/>
              <a:gd name="connsiteY5" fmla="*/ 425906 h 425905"/>
              <a:gd name="connsiteX6" fmla="*/ 42591 w 3422026"/>
              <a:gd name="connsiteY6" fmla="*/ 425905 h 425905"/>
              <a:gd name="connsiteX7" fmla="*/ 0 w 3422026"/>
              <a:gd name="connsiteY7" fmla="*/ 383314 h 425905"/>
              <a:gd name="connsiteX8" fmla="*/ 0 w 3422026"/>
              <a:gd name="connsiteY8" fmla="*/ 42591 h 4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026" h="425905">
                <a:moveTo>
                  <a:pt x="0" y="42591"/>
                </a:moveTo>
                <a:cubicBezTo>
                  <a:pt x="0" y="19069"/>
                  <a:pt x="19069" y="0"/>
                  <a:pt x="42591" y="0"/>
                </a:cubicBezTo>
                <a:lnTo>
                  <a:pt x="3379436" y="0"/>
                </a:lnTo>
                <a:cubicBezTo>
                  <a:pt x="3402958" y="0"/>
                  <a:pt x="3422027" y="19069"/>
                  <a:pt x="3422027" y="42591"/>
                </a:cubicBezTo>
                <a:cubicBezTo>
                  <a:pt x="3422027" y="156166"/>
                  <a:pt x="3422026" y="269740"/>
                  <a:pt x="3422026" y="383315"/>
                </a:cubicBezTo>
                <a:cubicBezTo>
                  <a:pt x="3422026" y="406837"/>
                  <a:pt x="3402957" y="425906"/>
                  <a:pt x="3379435" y="425906"/>
                </a:cubicBezTo>
                <a:lnTo>
                  <a:pt x="42591" y="425905"/>
                </a:lnTo>
                <a:cubicBezTo>
                  <a:pt x="19069" y="425905"/>
                  <a:pt x="0" y="406836"/>
                  <a:pt x="0" y="383314"/>
                </a:cubicBezTo>
                <a:lnTo>
                  <a:pt x="0" y="4259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3434" tIns="58194" rIns="73434" bIns="58194" numCol="1" spcCol="1270" anchor="ctr" anchorCtr="0">
            <a:noAutofit/>
          </a:bodyPr>
          <a:lstStyle/>
          <a:p>
            <a:pPr marL="0" lvl="0" indent="0" algn="ctr" defTabSz="1066800">
              <a:lnSpc>
                <a:spcPct val="90000"/>
              </a:lnSpc>
              <a:spcBef>
                <a:spcPct val="0"/>
              </a:spcBef>
              <a:spcAft>
                <a:spcPct val="35000"/>
              </a:spcAft>
              <a:buNone/>
            </a:pPr>
            <a:r>
              <a:rPr lang="en-US" sz="2400" kern="1200" dirty="0"/>
              <a:t>Public Health Integration</a:t>
            </a:r>
            <a:endParaRPr lang="en-AU" sz="2400" kern="1200" dirty="0"/>
          </a:p>
        </p:txBody>
      </p:sp>
      <p:sp>
        <p:nvSpPr>
          <p:cNvPr id="13" name="Freeform: Shape 12">
            <a:extLst>
              <a:ext uri="{FF2B5EF4-FFF2-40B4-BE49-F238E27FC236}">
                <a16:creationId xmlns:a16="http://schemas.microsoft.com/office/drawing/2014/main" id="{500D39E3-CEA8-7D9C-31A5-7C896776FE18}"/>
              </a:ext>
            </a:extLst>
          </p:cNvPr>
          <p:cNvSpPr/>
          <p:nvPr/>
        </p:nvSpPr>
        <p:spPr>
          <a:xfrm>
            <a:off x="7732621" y="4847043"/>
            <a:ext cx="3422026" cy="720000"/>
          </a:xfrm>
          <a:custGeom>
            <a:avLst/>
            <a:gdLst>
              <a:gd name="connsiteX0" fmla="*/ 0 w 3422026"/>
              <a:gd name="connsiteY0" fmla="*/ 42591 h 425905"/>
              <a:gd name="connsiteX1" fmla="*/ 42591 w 3422026"/>
              <a:gd name="connsiteY1" fmla="*/ 0 h 425905"/>
              <a:gd name="connsiteX2" fmla="*/ 3379436 w 3422026"/>
              <a:gd name="connsiteY2" fmla="*/ 0 h 425905"/>
              <a:gd name="connsiteX3" fmla="*/ 3422027 w 3422026"/>
              <a:gd name="connsiteY3" fmla="*/ 42591 h 425905"/>
              <a:gd name="connsiteX4" fmla="*/ 3422026 w 3422026"/>
              <a:gd name="connsiteY4" fmla="*/ 383315 h 425905"/>
              <a:gd name="connsiteX5" fmla="*/ 3379435 w 3422026"/>
              <a:gd name="connsiteY5" fmla="*/ 425906 h 425905"/>
              <a:gd name="connsiteX6" fmla="*/ 42591 w 3422026"/>
              <a:gd name="connsiteY6" fmla="*/ 425905 h 425905"/>
              <a:gd name="connsiteX7" fmla="*/ 0 w 3422026"/>
              <a:gd name="connsiteY7" fmla="*/ 383314 h 425905"/>
              <a:gd name="connsiteX8" fmla="*/ 0 w 3422026"/>
              <a:gd name="connsiteY8" fmla="*/ 42591 h 4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026" h="425905">
                <a:moveTo>
                  <a:pt x="0" y="42591"/>
                </a:moveTo>
                <a:cubicBezTo>
                  <a:pt x="0" y="19069"/>
                  <a:pt x="19069" y="0"/>
                  <a:pt x="42591" y="0"/>
                </a:cubicBezTo>
                <a:lnTo>
                  <a:pt x="3379436" y="0"/>
                </a:lnTo>
                <a:cubicBezTo>
                  <a:pt x="3402958" y="0"/>
                  <a:pt x="3422027" y="19069"/>
                  <a:pt x="3422027" y="42591"/>
                </a:cubicBezTo>
                <a:cubicBezTo>
                  <a:pt x="3422027" y="156166"/>
                  <a:pt x="3422026" y="269740"/>
                  <a:pt x="3422026" y="383315"/>
                </a:cubicBezTo>
                <a:cubicBezTo>
                  <a:pt x="3422026" y="406837"/>
                  <a:pt x="3402957" y="425906"/>
                  <a:pt x="3379435" y="425906"/>
                </a:cubicBezTo>
                <a:lnTo>
                  <a:pt x="42591" y="425905"/>
                </a:lnTo>
                <a:cubicBezTo>
                  <a:pt x="19069" y="425905"/>
                  <a:pt x="0" y="406836"/>
                  <a:pt x="0" y="383314"/>
                </a:cubicBezTo>
                <a:lnTo>
                  <a:pt x="0" y="4259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434" tIns="58194" rIns="73434" bIns="58194" numCol="1" spcCol="1270" anchor="ctr" anchorCtr="0">
            <a:noAutofit/>
          </a:bodyPr>
          <a:lstStyle/>
          <a:p>
            <a:pPr marL="0" lvl="0" indent="0" algn="ctr" defTabSz="1066800">
              <a:lnSpc>
                <a:spcPct val="90000"/>
              </a:lnSpc>
              <a:spcBef>
                <a:spcPct val="0"/>
              </a:spcBef>
              <a:spcAft>
                <a:spcPct val="35000"/>
              </a:spcAft>
              <a:buNone/>
            </a:pPr>
            <a:r>
              <a:rPr lang="en-US" sz="2400" kern="1200" dirty="0"/>
              <a:t>Women’s Cancer pathways</a:t>
            </a:r>
            <a:endParaRPr lang="en-AU" sz="2400" kern="1200" dirty="0"/>
          </a:p>
        </p:txBody>
      </p:sp>
    </p:spTree>
    <p:extLst>
      <p:ext uri="{BB962C8B-B14F-4D97-AF65-F5344CB8AC3E}">
        <p14:creationId xmlns:p14="http://schemas.microsoft.com/office/powerpoint/2010/main" val="367234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EC18-167C-B158-0771-F1254A8F48A6}"/>
              </a:ext>
            </a:extLst>
          </p:cNvPr>
          <p:cNvSpPr>
            <a:spLocks noGrp="1"/>
          </p:cNvSpPr>
          <p:nvPr>
            <p:ph type="title"/>
          </p:nvPr>
        </p:nvSpPr>
        <p:spPr/>
        <p:txBody>
          <a:bodyPr/>
          <a:lstStyle/>
          <a:p>
            <a:r>
              <a:rPr lang="en-US" b="1" dirty="0"/>
              <a:t>Pursuing funding reform: Activity Based Funding</a:t>
            </a:r>
            <a:endParaRPr lang="en-AU" b="1" dirty="0"/>
          </a:p>
        </p:txBody>
      </p:sp>
      <p:sp>
        <p:nvSpPr>
          <p:cNvPr id="4" name="Content Placeholder 1">
            <a:extLst>
              <a:ext uri="{FF2B5EF4-FFF2-40B4-BE49-F238E27FC236}">
                <a16:creationId xmlns:a16="http://schemas.microsoft.com/office/drawing/2014/main" id="{7ED6E1EC-3AE0-FA11-5E8E-6EB8974FD613}"/>
              </a:ext>
            </a:extLst>
          </p:cNvPr>
          <p:cNvSpPr>
            <a:spLocks noGrp="1"/>
          </p:cNvSpPr>
          <p:nvPr>
            <p:ph idx="1"/>
          </p:nvPr>
        </p:nvSpPr>
        <p:spPr>
          <a:xfrm>
            <a:off x="838200" y="1461156"/>
            <a:ext cx="10725151" cy="3905676"/>
          </a:xfrm>
        </p:spPr>
        <p:txBody>
          <a:bodyPr>
            <a:normAutofit fontScale="92500" lnSpcReduction="10000"/>
          </a:bodyPr>
          <a:lstStyle/>
          <a:p>
            <a:pPr>
              <a:spcBef>
                <a:spcPts val="0"/>
              </a:spcBef>
              <a:spcAft>
                <a:spcPts val="1200"/>
              </a:spcAft>
            </a:pPr>
            <a:r>
              <a:rPr lang="en-US" sz="2800" dirty="0"/>
              <a:t>Activity Based Funding is a method for funding hospital services.</a:t>
            </a:r>
          </a:p>
          <a:p>
            <a:pPr>
              <a:spcBef>
                <a:spcPts val="0"/>
              </a:spcBef>
              <a:spcAft>
                <a:spcPts val="1200"/>
              </a:spcAft>
            </a:pPr>
            <a:r>
              <a:rPr lang="en-US" sz="2800" dirty="0"/>
              <a:t>Hospital services includes:</a:t>
            </a:r>
          </a:p>
          <a:p>
            <a:pPr lvl="1">
              <a:spcBef>
                <a:spcPts val="0"/>
              </a:spcBef>
              <a:spcAft>
                <a:spcPts val="1200"/>
              </a:spcAft>
            </a:pPr>
            <a:r>
              <a:rPr lang="en-US" sz="2400" dirty="0"/>
              <a:t>emergency department services </a:t>
            </a:r>
          </a:p>
          <a:p>
            <a:pPr lvl="1">
              <a:spcBef>
                <a:spcPts val="0"/>
              </a:spcBef>
              <a:spcAft>
                <a:spcPts val="1200"/>
              </a:spcAft>
            </a:pPr>
            <a:r>
              <a:rPr lang="en-US" sz="2400" dirty="0"/>
              <a:t>acute admitted services e.g., surgery</a:t>
            </a:r>
          </a:p>
          <a:p>
            <a:pPr lvl="1">
              <a:spcBef>
                <a:spcPts val="0"/>
              </a:spcBef>
              <a:spcAft>
                <a:spcPts val="1200"/>
              </a:spcAft>
            </a:pPr>
            <a:r>
              <a:rPr lang="en-US" sz="2400" dirty="0"/>
              <a:t>admitted mental health services </a:t>
            </a:r>
          </a:p>
          <a:p>
            <a:pPr lvl="1">
              <a:spcBef>
                <a:spcPts val="0"/>
              </a:spcBef>
              <a:spcAft>
                <a:spcPts val="1200"/>
              </a:spcAft>
            </a:pPr>
            <a:r>
              <a:rPr lang="en-US" sz="2400" dirty="0"/>
              <a:t>sub–acute and non–acute services e.g., rehab, palliative care</a:t>
            </a:r>
          </a:p>
          <a:p>
            <a:pPr lvl="1">
              <a:spcBef>
                <a:spcPts val="0"/>
              </a:spcBef>
              <a:spcAft>
                <a:spcPts val="1200"/>
              </a:spcAft>
            </a:pPr>
            <a:r>
              <a:rPr lang="en-US" sz="2400" dirty="0"/>
              <a:t>non–admitted services e.g. specialist outpatient clinics and community health services</a:t>
            </a:r>
          </a:p>
          <a:p>
            <a:pPr>
              <a:spcBef>
                <a:spcPts val="0"/>
              </a:spcBef>
              <a:spcAft>
                <a:spcPts val="1200"/>
              </a:spcAft>
            </a:pPr>
            <a:r>
              <a:rPr lang="en-US" sz="2800" dirty="0"/>
              <a:t>Could Activity Based Funding be used to fund sub-acute and non-admitted services being delivered by the ACCHOs in South East Queensland?</a:t>
            </a:r>
          </a:p>
        </p:txBody>
      </p:sp>
    </p:spTree>
    <p:extLst>
      <p:ext uri="{BB962C8B-B14F-4D97-AF65-F5344CB8AC3E}">
        <p14:creationId xmlns:p14="http://schemas.microsoft.com/office/powerpoint/2010/main" val="269401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A288-DEC6-AFD4-D51A-96E45B9DD551}"/>
              </a:ext>
            </a:extLst>
          </p:cNvPr>
          <p:cNvSpPr>
            <a:spLocks noGrp="1"/>
          </p:cNvSpPr>
          <p:nvPr>
            <p:ph type="title"/>
          </p:nvPr>
        </p:nvSpPr>
        <p:spPr>
          <a:xfrm>
            <a:off x="838200" y="365126"/>
            <a:ext cx="7258050" cy="758824"/>
          </a:xfrm>
        </p:spPr>
        <p:txBody>
          <a:bodyPr/>
          <a:lstStyle/>
          <a:p>
            <a:r>
              <a:rPr lang="en-US" b="1" dirty="0"/>
              <a:t>ABF - proving the concept</a:t>
            </a:r>
            <a:endParaRPr lang="en-AU" b="1" dirty="0"/>
          </a:p>
        </p:txBody>
      </p:sp>
      <p:pic>
        <p:nvPicPr>
          <p:cNvPr id="9" name="Picture 8">
            <a:extLst>
              <a:ext uri="{FF2B5EF4-FFF2-40B4-BE49-F238E27FC236}">
                <a16:creationId xmlns:a16="http://schemas.microsoft.com/office/drawing/2014/main" id="{FBF2FAF3-AEF4-F124-EBD5-0D87B0832431}"/>
              </a:ext>
            </a:extLst>
          </p:cNvPr>
          <p:cNvPicPr>
            <a:picLocks noChangeAspect="1"/>
          </p:cNvPicPr>
          <p:nvPr/>
        </p:nvPicPr>
        <p:blipFill rotWithShape="1">
          <a:blip r:embed="rId3"/>
          <a:srcRect l="11561"/>
          <a:stretch/>
        </p:blipFill>
        <p:spPr>
          <a:xfrm>
            <a:off x="8096250" y="365126"/>
            <a:ext cx="3390900" cy="5439947"/>
          </a:xfrm>
          <a:prstGeom prst="rect">
            <a:avLst/>
          </a:prstGeom>
        </p:spPr>
      </p:pic>
      <p:pic>
        <p:nvPicPr>
          <p:cNvPr id="11" name="Picture 10">
            <a:extLst>
              <a:ext uri="{FF2B5EF4-FFF2-40B4-BE49-F238E27FC236}">
                <a16:creationId xmlns:a16="http://schemas.microsoft.com/office/drawing/2014/main" id="{9B1EF57E-7A37-5ABB-8F1F-DB8268B4C775}"/>
              </a:ext>
            </a:extLst>
          </p:cNvPr>
          <p:cNvPicPr>
            <a:picLocks noChangeAspect="1"/>
          </p:cNvPicPr>
          <p:nvPr/>
        </p:nvPicPr>
        <p:blipFill>
          <a:blip r:embed="rId4"/>
          <a:srcRect l="4771" b="6973"/>
          <a:stretch/>
        </p:blipFill>
        <p:spPr>
          <a:xfrm>
            <a:off x="1866900" y="1431411"/>
            <a:ext cx="5968422" cy="3995177"/>
          </a:xfrm>
          <a:prstGeom prst="rect">
            <a:avLst/>
          </a:prstGeom>
        </p:spPr>
      </p:pic>
    </p:spTree>
    <p:extLst>
      <p:ext uri="{BB962C8B-B14F-4D97-AF65-F5344CB8AC3E}">
        <p14:creationId xmlns:p14="http://schemas.microsoft.com/office/powerpoint/2010/main" val="99221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536F-56F2-6C81-9F88-2F6E54766211}"/>
              </a:ext>
            </a:extLst>
          </p:cNvPr>
          <p:cNvSpPr>
            <a:spLocks noGrp="1"/>
          </p:cNvSpPr>
          <p:nvPr>
            <p:ph type="title"/>
          </p:nvPr>
        </p:nvSpPr>
        <p:spPr/>
        <p:txBody>
          <a:bodyPr/>
          <a:lstStyle/>
          <a:p>
            <a:r>
              <a:rPr lang="en-US" b="1" dirty="0"/>
              <a:t>Examples </a:t>
            </a:r>
            <a:endParaRPr lang="en-AU" b="1" dirty="0"/>
          </a:p>
        </p:txBody>
      </p:sp>
      <p:graphicFrame>
        <p:nvGraphicFramePr>
          <p:cNvPr id="4" name="Content Placeholder 3">
            <a:extLst>
              <a:ext uri="{FF2B5EF4-FFF2-40B4-BE49-F238E27FC236}">
                <a16:creationId xmlns:a16="http://schemas.microsoft.com/office/drawing/2014/main" id="{77A45EE5-47AB-0D51-B65E-5B9E816710F0}"/>
              </a:ext>
            </a:extLst>
          </p:cNvPr>
          <p:cNvGraphicFramePr>
            <a:graphicFrameLocks noGrp="1"/>
          </p:cNvGraphicFramePr>
          <p:nvPr>
            <p:ph idx="1"/>
          </p:nvPr>
        </p:nvGraphicFramePr>
        <p:xfrm>
          <a:off x="968828" y="1461156"/>
          <a:ext cx="5220000" cy="3810000"/>
        </p:xfrm>
        <a:graphic>
          <a:graphicData uri="http://schemas.openxmlformats.org/drawingml/2006/table">
            <a:tbl>
              <a:tblPr firstRow="1" bandRow="1">
                <a:tableStyleId>{17292A2E-F333-43FB-9621-5CBBE7FDCDCB}</a:tableStyleId>
              </a:tblPr>
              <a:tblGrid>
                <a:gridCol w="483635">
                  <a:extLst>
                    <a:ext uri="{9D8B030D-6E8A-4147-A177-3AD203B41FA5}">
                      <a16:colId xmlns:a16="http://schemas.microsoft.com/office/drawing/2014/main" val="2350191066"/>
                    </a:ext>
                  </a:extLst>
                </a:gridCol>
                <a:gridCol w="4736365">
                  <a:extLst>
                    <a:ext uri="{9D8B030D-6E8A-4147-A177-3AD203B41FA5}">
                      <a16:colId xmlns:a16="http://schemas.microsoft.com/office/drawing/2014/main" val="196924351"/>
                    </a:ext>
                  </a:extLst>
                </a:gridCol>
              </a:tblGrid>
              <a:tr h="370840">
                <a:tc gridSpan="2">
                  <a:txBody>
                    <a:bodyPr/>
                    <a:lstStyle/>
                    <a:p>
                      <a:r>
                        <a:rPr lang="en-US" sz="2800" dirty="0"/>
                        <a:t>Out of Scope</a:t>
                      </a:r>
                      <a:endParaRPr lang="en-AU" sz="2800" dirty="0"/>
                    </a:p>
                  </a:txBody>
                  <a:tcPr/>
                </a:tc>
                <a:tc hMerge="1">
                  <a:txBody>
                    <a:bodyPr/>
                    <a:lstStyle/>
                    <a:p>
                      <a:endParaRPr lang="en-AU" sz="2800" dirty="0"/>
                    </a:p>
                  </a:txBody>
                  <a:tcPr/>
                </a:tc>
                <a:extLst>
                  <a:ext uri="{0D108BD9-81ED-4DB2-BD59-A6C34878D82A}">
                    <a16:rowId xmlns:a16="http://schemas.microsoft.com/office/drawing/2014/main" val="930566107"/>
                  </a:ext>
                </a:extLst>
              </a:tr>
              <a:tr h="370840">
                <a:tc>
                  <a:txBody>
                    <a:bodyPr/>
                    <a:lstStyle/>
                    <a:p>
                      <a:r>
                        <a:rPr lang="en-AU" sz="2800" dirty="0">
                          <a:solidFill>
                            <a:srgbClr val="FF0000"/>
                          </a:solidFill>
                          <a:sym typeface="Wingdings" panose="05000000000000000000" pitchFamily="2" charset="2"/>
                        </a:rPr>
                        <a:t></a:t>
                      </a:r>
                      <a:endParaRPr lang="en-AU" sz="2800" dirty="0">
                        <a:solidFill>
                          <a:srgbClr val="FF0000"/>
                        </a:solidFill>
                      </a:endParaRPr>
                    </a:p>
                  </a:txBody>
                  <a:tcPr/>
                </a:tc>
                <a:tc>
                  <a:txBody>
                    <a:bodyPr/>
                    <a:lstStyle/>
                    <a:p>
                      <a:r>
                        <a:rPr lang="en-US" sz="2000" dirty="0"/>
                        <a:t>General Practice and primary health care</a:t>
                      </a:r>
                      <a:endParaRPr lang="en-AU" sz="2000" dirty="0"/>
                    </a:p>
                  </a:txBody>
                  <a:tcPr/>
                </a:tc>
                <a:extLst>
                  <a:ext uri="{0D108BD9-81ED-4DB2-BD59-A6C34878D82A}">
                    <a16:rowId xmlns:a16="http://schemas.microsoft.com/office/drawing/2014/main" val="3071094959"/>
                  </a:ext>
                </a:extLst>
              </a:tr>
              <a:tr h="352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solidFill>
                          <a:srgbClr val="FF0000"/>
                        </a:solidFill>
                      </a:endParaRPr>
                    </a:p>
                  </a:txBody>
                  <a:tcPr/>
                </a:tc>
                <a:tc>
                  <a:txBody>
                    <a:bodyPr/>
                    <a:lstStyle/>
                    <a:p>
                      <a:r>
                        <a:rPr lang="en-US" sz="2000" dirty="0"/>
                        <a:t>Aged care assessment</a:t>
                      </a:r>
                      <a:endParaRPr lang="en-AU" sz="2000" dirty="0"/>
                    </a:p>
                  </a:txBody>
                  <a:tcPr/>
                </a:tc>
                <a:extLst>
                  <a:ext uri="{0D108BD9-81ED-4DB2-BD59-A6C34878D82A}">
                    <a16:rowId xmlns:a16="http://schemas.microsoft.com/office/drawing/2014/main" val="31135767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solidFill>
                          <a:srgbClr val="FF0000"/>
                        </a:solidFill>
                      </a:endParaRPr>
                    </a:p>
                  </a:txBody>
                  <a:tcPr/>
                </a:tc>
                <a:tc>
                  <a:txBody>
                    <a:bodyPr/>
                    <a:lstStyle/>
                    <a:p>
                      <a:r>
                        <a:rPr lang="en-US" sz="2000" dirty="0"/>
                        <a:t>Family planning services</a:t>
                      </a:r>
                      <a:endParaRPr lang="en-AU" sz="2000" dirty="0"/>
                    </a:p>
                  </a:txBody>
                  <a:tcPr/>
                </a:tc>
                <a:extLst>
                  <a:ext uri="{0D108BD9-81ED-4DB2-BD59-A6C34878D82A}">
                    <a16:rowId xmlns:a16="http://schemas.microsoft.com/office/drawing/2014/main" val="39954969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solidFill>
                          <a:srgbClr val="FF0000"/>
                        </a:solidFill>
                      </a:endParaRPr>
                    </a:p>
                  </a:txBody>
                  <a:tcPr/>
                </a:tc>
                <a:tc>
                  <a:txBody>
                    <a:bodyPr/>
                    <a:lstStyle/>
                    <a:p>
                      <a:r>
                        <a:rPr lang="en-US" sz="2000" dirty="0"/>
                        <a:t>General counselling services</a:t>
                      </a:r>
                      <a:endParaRPr lang="en-AU" sz="2000" dirty="0"/>
                    </a:p>
                  </a:txBody>
                  <a:tcPr/>
                </a:tc>
                <a:extLst>
                  <a:ext uri="{0D108BD9-81ED-4DB2-BD59-A6C34878D82A}">
                    <a16:rowId xmlns:a16="http://schemas.microsoft.com/office/drawing/2014/main" val="1874832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solidFill>
                          <a:srgbClr val="FF0000"/>
                        </a:solidFill>
                      </a:endParaRPr>
                    </a:p>
                  </a:txBody>
                  <a:tcPr/>
                </a:tc>
                <a:tc>
                  <a:txBody>
                    <a:bodyPr/>
                    <a:lstStyle/>
                    <a:p>
                      <a:r>
                        <a:rPr lang="en-US" sz="2000" dirty="0"/>
                        <a:t>Prevention and early intervention</a:t>
                      </a:r>
                      <a:endParaRPr lang="en-AU" sz="2000" dirty="0"/>
                    </a:p>
                  </a:txBody>
                  <a:tcPr/>
                </a:tc>
                <a:extLst>
                  <a:ext uri="{0D108BD9-81ED-4DB2-BD59-A6C34878D82A}">
                    <a16:rowId xmlns:a16="http://schemas.microsoft.com/office/drawing/2014/main" val="2318978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solidFill>
                          <a:srgbClr val="FF0000"/>
                        </a:solidFill>
                      </a:endParaRPr>
                    </a:p>
                  </a:txBody>
                  <a:tcPr/>
                </a:tc>
                <a:tc>
                  <a:txBody>
                    <a:bodyPr/>
                    <a:lstStyle/>
                    <a:p>
                      <a:r>
                        <a:rPr lang="en-US" sz="2000" dirty="0"/>
                        <a:t>Community based services/programs focused on management of stable patients</a:t>
                      </a:r>
                      <a:endParaRPr lang="en-AU" sz="2000" dirty="0"/>
                    </a:p>
                  </a:txBody>
                  <a:tcPr/>
                </a:tc>
                <a:extLst>
                  <a:ext uri="{0D108BD9-81ED-4DB2-BD59-A6C34878D82A}">
                    <a16:rowId xmlns:a16="http://schemas.microsoft.com/office/drawing/2014/main" val="2826630759"/>
                  </a:ext>
                </a:extLst>
              </a:tr>
            </a:tbl>
          </a:graphicData>
        </a:graphic>
      </p:graphicFrame>
      <p:graphicFrame>
        <p:nvGraphicFramePr>
          <p:cNvPr id="5" name="Content Placeholder 3">
            <a:extLst>
              <a:ext uri="{FF2B5EF4-FFF2-40B4-BE49-F238E27FC236}">
                <a16:creationId xmlns:a16="http://schemas.microsoft.com/office/drawing/2014/main" id="{71493A6B-D413-A4E8-023A-1C6527A10871}"/>
              </a:ext>
            </a:extLst>
          </p:cNvPr>
          <p:cNvGraphicFramePr>
            <a:graphicFrameLocks/>
          </p:cNvGraphicFramePr>
          <p:nvPr/>
        </p:nvGraphicFramePr>
        <p:xfrm>
          <a:off x="6264430" y="1461156"/>
          <a:ext cx="5220000" cy="3810000"/>
        </p:xfrm>
        <a:graphic>
          <a:graphicData uri="http://schemas.openxmlformats.org/drawingml/2006/table">
            <a:tbl>
              <a:tblPr firstRow="1" bandRow="1">
                <a:tableStyleId>{912C8C85-51F0-491E-9774-3900AFEF0FD7}</a:tableStyleId>
              </a:tblPr>
              <a:tblGrid>
                <a:gridCol w="483635">
                  <a:extLst>
                    <a:ext uri="{9D8B030D-6E8A-4147-A177-3AD203B41FA5}">
                      <a16:colId xmlns:a16="http://schemas.microsoft.com/office/drawing/2014/main" val="2350191066"/>
                    </a:ext>
                  </a:extLst>
                </a:gridCol>
                <a:gridCol w="4736365">
                  <a:extLst>
                    <a:ext uri="{9D8B030D-6E8A-4147-A177-3AD203B41FA5}">
                      <a16:colId xmlns:a16="http://schemas.microsoft.com/office/drawing/2014/main" val="196924351"/>
                    </a:ext>
                  </a:extLst>
                </a:gridCol>
              </a:tblGrid>
              <a:tr h="370840">
                <a:tc gridSpan="2">
                  <a:txBody>
                    <a:bodyPr/>
                    <a:lstStyle/>
                    <a:p>
                      <a:r>
                        <a:rPr lang="en-US" sz="2800" dirty="0"/>
                        <a:t>In Scope</a:t>
                      </a:r>
                      <a:endParaRPr lang="en-AU" sz="2800" dirty="0"/>
                    </a:p>
                  </a:txBody>
                  <a:tcPr/>
                </a:tc>
                <a:tc hMerge="1">
                  <a:txBody>
                    <a:bodyPr/>
                    <a:lstStyle/>
                    <a:p>
                      <a:endParaRPr lang="en-AU" sz="2800" dirty="0"/>
                    </a:p>
                  </a:txBody>
                  <a:tcPr/>
                </a:tc>
                <a:extLst>
                  <a:ext uri="{0D108BD9-81ED-4DB2-BD59-A6C34878D82A}">
                    <a16:rowId xmlns:a16="http://schemas.microsoft.com/office/drawing/2014/main" val="930566107"/>
                  </a:ext>
                </a:extLst>
              </a:tr>
              <a:tr h="370840">
                <a:tc>
                  <a:txBody>
                    <a:bodyPr/>
                    <a:lstStyle/>
                    <a:p>
                      <a:r>
                        <a:rPr lang="en-AU" sz="2800" dirty="0">
                          <a:solidFill>
                            <a:schemeClr val="accent6">
                              <a:lumMod val="50000"/>
                            </a:schemeClr>
                          </a:solidFill>
                          <a:sym typeface="Wingdings" panose="05000000000000000000" pitchFamily="2" charset="2"/>
                        </a:rPr>
                        <a:t></a:t>
                      </a:r>
                      <a:endParaRPr lang="en-AU" sz="2800" dirty="0">
                        <a:solidFill>
                          <a:schemeClr val="accent6">
                            <a:lumMod val="50000"/>
                          </a:schemeClr>
                        </a:solidFill>
                      </a:endParaRPr>
                    </a:p>
                  </a:txBody>
                  <a:tcPr/>
                </a:tc>
                <a:tc>
                  <a:txBody>
                    <a:bodyPr/>
                    <a:lstStyle/>
                    <a:p>
                      <a:r>
                        <a:rPr lang="en-US" sz="2000" dirty="0"/>
                        <a:t>Hospital-in-the-home</a:t>
                      </a:r>
                      <a:endParaRPr lang="en-AU" sz="2000" dirty="0"/>
                    </a:p>
                  </a:txBody>
                  <a:tcPr/>
                </a:tc>
                <a:extLst>
                  <a:ext uri="{0D108BD9-81ED-4DB2-BD59-A6C34878D82A}">
                    <a16:rowId xmlns:a16="http://schemas.microsoft.com/office/drawing/2014/main" val="3071094959"/>
                  </a:ext>
                </a:extLst>
              </a:tr>
              <a:tr h="352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chemeClr val="accent6">
                              <a:lumMod val="50000"/>
                            </a:schemeClr>
                          </a:solidFill>
                          <a:sym typeface="Wingdings" panose="05000000000000000000" pitchFamily="2" charset="2"/>
                        </a:rPr>
                        <a:t></a:t>
                      </a:r>
                      <a:endParaRPr lang="en-AU" sz="2800" dirty="0">
                        <a:solidFill>
                          <a:schemeClr val="accent6">
                            <a:lumMod val="50000"/>
                          </a:schemeClr>
                        </a:solidFill>
                      </a:endParaRPr>
                    </a:p>
                  </a:txBody>
                  <a:tcPr/>
                </a:tc>
                <a:tc>
                  <a:txBody>
                    <a:bodyPr/>
                    <a:lstStyle/>
                    <a:p>
                      <a:r>
                        <a:rPr lang="en-US" sz="2000" dirty="0"/>
                        <a:t>Cardiac rehabilitation program</a:t>
                      </a:r>
                      <a:endParaRPr lang="en-AU" sz="2000" dirty="0"/>
                    </a:p>
                  </a:txBody>
                  <a:tcPr/>
                </a:tc>
                <a:extLst>
                  <a:ext uri="{0D108BD9-81ED-4DB2-BD59-A6C34878D82A}">
                    <a16:rowId xmlns:a16="http://schemas.microsoft.com/office/drawing/2014/main" val="31135767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chemeClr val="accent6">
                              <a:lumMod val="50000"/>
                            </a:schemeClr>
                          </a:solidFill>
                          <a:sym typeface="Wingdings" panose="05000000000000000000" pitchFamily="2" charset="2"/>
                        </a:rPr>
                        <a:t></a:t>
                      </a:r>
                      <a:endParaRPr lang="en-AU" sz="2800" dirty="0">
                        <a:solidFill>
                          <a:schemeClr val="accent6">
                            <a:lumMod val="50000"/>
                          </a:schemeClr>
                        </a:solidFill>
                      </a:endParaRPr>
                    </a:p>
                  </a:txBody>
                  <a:tcPr/>
                </a:tc>
                <a:tc>
                  <a:txBody>
                    <a:bodyPr/>
                    <a:lstStyle/>
                    <a:p>
                      <a:r>
                        <a:rPr lang="en-US" sz="2000" dirty="0"/>
                        <a:t>Pulmonary rehabilitation program</a:t>
                      </a:r>
                      <a:endParaRPr lang="en-AU" sz="2000" dirty="0"/>
                    </a:p>
                  </a:txBody>
                  <a:tcPr/>
                </a:tc>
                <a:extLst>
                  <a:ext uri="{0D108BD9-81ED-4DB2-BD59-A6C34878D82A}">
                    <a16:rowId xmlns:a16="http://schemas.microsoft.com/office/drawing/2014/main" val="39954969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chemeClr val="accent6">
                              <a:lumMod val="50000"/>
                            </a:schemeClr>
                          </a:solidFill>
                          <a:sym typeface="Wingdings" panose="05000000000000000000" pitchFamily="2" charset="2"/>
                        </a:rPr>
                        <a:t></a:t>
                      </a:r>
                      <a:endParaRPr lang="en-AU" sz="2800" dirty="0">
                        <a:solidFill>
                          <a:schemeClr val="accent6">
                            <a:lumMod val="50000"/>
                          </a:schemeClr>
                        </a:solidFill>
                      </a:endParaRPr>
                    </a:p>
                  </a:txBody>
                  <a:tcPr/>
                </a:tc>
                <a:tc>
                  <a:txBody>
                    <a:bodyPr/>
                    <a:lstStyle/>
                    <a:p>
                      <a:r>
                        <a:rPr lang="en-US" sz="2000" dirty="0"/>
                        <a:t>Hospital avoidance programs</a:t>
                      </a:r>
                      <a:endParaRPr lang="en-AU" sz="2000" dirty="0"/>
                    </a:p>
                  </a:txBody>
                  <a:tcPr/>
                </a:tc>
                <a:extLst>
                  <a:ext uri="{0D108BD9-81ED-4DB2-BD59-A6C34878D82A}">
                    <a16:rowId xmlns:a16="http://schemas.microsoft.com/office/drawing/2014/main" val="1874832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chemeClr val="accent6">
                              <a:lumMod val="50000"/>
                            </a:schemeClr>
                          </a:solidFill>
                          <a:sym typeface="Wingdings" panose="05000000000000000000" pitchFamily="2" charset="2"/>
                        </a:rPr>
                        <a:t></a:t>
                      </a:r>
                      <a:endParaRPr lang="en-AU" sz="2800" dirty="0">
                        <a:solidFill>
                          <a:schemeClr val="accent6">
                            <a:lumMod val="50000"/>
                          </a:schemeClr>
                        </a:solidFill>
                      </a:endParaRPr>
                    </a:p>
                  </a:txBody>
                  <a:tcPr/>
                </a:tc>
                <a:tc>
                  <a:txBody>
                    <a:bodyPr/>
                    <a:lstStyle/>
                    <a:p>
                      <a:r>
                        <a:rPr lang="en-US" sz="2000" dirty="0"/>
                        <a:t>Community mental health programs</a:t>
                      </a:r>
                      <a:endParaRPr lang="en-AU" sz="2000" dirty="0"/>
                    </a:p>
                  </a:txBody>
                  <a:tcPr/>
                </a:tc>
                <a:extLst>
                  <a:ext uri="{0D108BD9-81ED-4DB2-BD59-A6C34878D82A}">
                    <a16:rowId xmlns:a16="http://schemas.microsoft.com/office/drawing/2014/main" val="2318978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solidFill>
                            <a:schemeClr val="accent6">
                              <a:lumMod val="50000"/>
                            </a:schemeClr>
                          </a:solidFill>
                          <a:sym typeface="Wingdings" panose="05000000000000000000" pitchFamily="2" charset="2"/>
                        </a:rPr>
                        <a:t></a:t>
                      </a:r>
                      <a:endParaRPr lang="en-AU" sz="2800" dirty="0">
                        <a:solidFill>
                          <a:schemeClr val="accent6">
                            <a:lumMod val="50000"/>
                          </a:schemeClr>
                        </a:solidFill>
                      </a:endParaRPr>
                    </a:p>
                  </a:txBody>
                  <a:tcPr/>
                </a:tc>
                <a:tc>
                  <a:txBody>
                    <a:bodyPr/>
                    <a:lstStyle/>
                    <a:p>
                      <a:r>
                        <a:rPr lang="en-US" sz="2000" dirty="0"/>
                        <a:t>Non-admitted allied health programs</a:t>
                      </a:r>
                    </a:p>
                    <a:p>
                      <a:endParaRPr lang="en-AU" sz="2000" dirty="0"/>
                    </a:p>
                  </a:txBody>
                  <a:tcPr/>
                </a:tc>
                <a:extLst>
                  <a:ext uri="{0D108BD9-81ED-4DB2-BD59-A6C34878D82A}">
                    <a16:rowId xmlns:a16="http://schemas.microsoft.com/office/drawing/2014/main" val="2826630759"/>
                  </a:ext>
                </a:extLst>
              </a:tr>
            </a:tbl>
          </a:graphicData>
        </a:graphic>
      </p:graphicFrame>
    </p:spTree>
    <p:extLst>
      <p:ext uri="{BB962C8B-B14F-4D97-AF65-F5344CB8AC3E}">
        <p14:creationId xmlns:p14="http://schemas.microsoft.com/office/powerpoint/2010/main" val="257721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17F5-93AD-8B98-885E-274A57CBBA57}"/>
              </a:ext>
            </a:extLst>
          </p:cNvPr>
          <p:cNvSpPr>
            <a:spLocks noGrp="1"/>
          </p:cNvSpPr>
          <p:nvPr>
            <p:ph type="title"/>
          </p:nvPr>
        </p:nvSpPr>
        <p:spPr>
          <a:xfrm>
            <a:off x="838199" y="365126"/>
            <a:ext cx="10085615" cy="1096030"/>
          </a:xfrm>
        </p:spPr>
        <p:txBody>
          <a:bodyPr/>
          <a:lstStyle/>
          <a:p>
            <a:r>
              <a:rPr lang="en-US" b="1" dirty="0"/>
              <a:t>Activity Based Funding - Understanding our readiness</a:t>
            </a:r>
            <a:endParaRPr lang="en-AU" b="1" dirty="0"/>
          </a:p>
        </p:txBody>
      </p:sp>
      <p:graphicFrame>
        <p:nvGraphicFramePr>
          <p:cNvPr id="5" name="Content Placeholder 4">
            <a:extLst>
              <a:ext uri="{FF2B5EF4-FFF2-40B4-BE49-F238E27FC236}">
                <a16:creationId xmlns:a16="http://schemas.microsoft.com/office/drawing/2014/main" id="{21F99FAB-831D-4AC1-C545-7CD032B9874C}"/>
              </a:ext>
            </a:extLst>
          </p:cNvPr>
          <p:cNvGraphicFramePr>
            <a:graphicFrameLocks noGrp="1"/>
          </p:cNvGraphicFramePr>
          <p:nvPr>
            <p:ph idx="1"/>
            <p:extLst>
              <p:ext uri="{D42A27DB-BD31-4B8C-83A1-F6EECF244321}">
                <p14:modId xmlns:p14="http://schemas.microsoft.com/office/powerpoint/2010/main" val="1368928034"/>
              </p:ext>
            </p:extLst>
          </p:nvPr>
        </p:nvGraphicFramePr>
        <p:xfrm>
          <a:off x="2114550" y="1461156"/>
          <a:ext cx="9239251" cy="458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05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2905-33D9-03C9-707C-728B66C354FE}"/>
              </a:ext>
            </a:extLst>
          </p:cNvPr>
          <p:cNvSpPr>
            <a:spLocks noGrp="1"/>
          </p:cNvSpPr>
          <p:nvPr>
            <p:ph type="title"/>
          </p:nvPr>
        </p:nvSpPr>
        <p:spPr>
          <a:xfrm>
            <a:off x="838200" y="365126"/>
            <a:ext cx="10515600" cy="732611"/>
          </a:xfrm>
        </p:spPr>
        <p:txBody>
          <a:bodyPr/>
          <a:lstStyle/>
          <a:p>
            <a:r>
              <a:rPr lang="en-US" b="1" dirty="0"/>
              <a:t>Advocating for national health reforms</a:t>
            </a:r>
            <a:endParaRPr lang="en-AU" b="1" dirty="0"/>
          </a:p>
        </p:txBody>
      </p:sp>
      <p:pic>
        <p:nvPicPr>
          <p:cNvPr id="4" name="Picture 3">
            <a:extLst>
              <a:ext uri="{FF2B5EF4-FFF2-40B4-BE49-F238E27FC236}">
                <a16:creationId xmlns:a16="http://schemas.microsoft.com/office/drawing/2014/main" id="{60A908A5-02BD-237A-8654-CC62B53B5515}"/>
              </a:ext>
            </a:extLst>
          </p:cNvPr>
          <p:cNvPicPr>
            <a:picLocks noChangeAspect="1"/>
          </p:cNvPicPr>
          <p:nvPr/>
        </p:nvPicPr>
        <p:blipFill>
          <a:blip r:embed="rId3"/>
          <a:stretch>
            <a:fillRect/>
          </a:stretch>
        </p:blipFill>
        <p:spPr>
          <a:xfrm>
            <a:off x="838200" y="1622992"/>
            <a:ext cx="2201707" cy="3114058"/>
          </a:xfrm>
          <a:prstGeom prst="rect">
            <a:avLst/>
          </a:prstGeom>
          <a:ln>
            <a:solidFill>
              <a:schemeClr val="tx1"/>
            </a:solidFill>
          </a:ln>
        </p:spPr>
      </p:pic>
      <p:sp>
        <p:nvSpPr>
          <p:cNvPr id="3" name="TextBox 2">
            <a:extLst>
              <a:ext uri="{FF2B5EF4-FFF2-40B4-BE49-F238E27FC236}">
                <a16:creationId xmlns:a16="http://schemas.microsoft.com/office/drawing/2014/main" id="{2EC62A81-5311-A6A6-6CAA-25F469465FB1}"/>
              </a:ext>
            </a:extLst>
          </p:cNvPr>
          <p:cNvSpPr txBox="1"/>
          <p:nvPr/>
        </p:nvSpPr>
        <p:spPr>
          <a:xfrm>
            <a:off x="3262993" y="1871971"/>
            <a:ext cx="8392885"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ACCHOs to be recognised as integral partners in health service planning and commissioning, alongside HHS &amp; PHNs.</a:t>
            </a:r>
          </a:p>
          <a:p>
            <a:pPr marL="285750" indent="-285750">
              <a:spcAft>
                <a:spcPts val="1200"/>
              </a:spcAft>
              <a:buFont typeface="Arial" panose="020B0604020202020204" pitchFamily="34" charset="0"/>
              <a:buChar char="•"/>
            </a:pPr>
            <a:r>
              <a:rPr lang="en-US" sz="2400" dirty="0"/>
              <a:t>ACCHOs to be recognised as critical partners in the design and delivery of optimal care pathways for First Nations patient.</a:t>
            </a:r>
          </a:p>
          <a:p>
            <a:pPr marL="285750" indent="-285750">
              <a:spcAft>
                <a:spcPts val="1200"/>
              </a:spcAft>
              <a:buFont typeface="Arial" panose="020B0604020202020204" pitchFamily="34" charset="0"/>
              <a:buChar char="•"/>
            </a:pPr>
            <a:r>
              <a:rPr lang="en-US" sz="2400" dirty="0"/>
              <a:t>New funding models e.g., bundles payments, capitation payments and an innovation fund.</a:t>
            </a:r>
          </a:p>
        </p:txBody>
      </p:sp>
    </p:spTree>
    <p:extLst>
      <p:ext uri="{BB962C8B-B14F-4D97-AF65-F5344CB8AC3E}">
        <p14:creationId xmlns:p14="http://schemas.microsoft.com/office/powerpoint/2010/main" val="2303046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pg57egup7vciqfmzg5ukg7vfx9tqiv"/>
</p:tagLst>
</file>

<file path=ppt/theme/theme1.xml><?xml version="1.0" encoding="utf-8"?>
<a:theme xmlns:a="http://schemas.openxmlformats.org/drawingml/2006/main" name="Office Theme">
  <a:themeElements>
    <a:clrScheme name="FNHE">
      <a:dk1>
        <a:srgbClr val="595959"/>
      </a:dk1>
      <a:lt1>
        <a:srgbClr val="FFFAEB"/>
      </a:lt1>
      <a:dk2>
        <a:srgbClr val="9B8776"/>
      </a:dk2>
      <a:lt2>
        <a:srgbClr val="E7E6E6"/>
      </a:lt2>
      <a:accent1>
        <a:srgbClr val="42B6AF"/>
      </a:accent1>
      <a:accent2>
        <a:srgbClr val="D68857"/>
      </a:accent2>
      <a:accent3>
        <a:srgbClr val="736458"/>
      </a:accent3>
      <a:accent4>
        <a:srgbClr val="E8B259"/>
      </a:accent4>
      <a:accent5>
        <a:srgbClr val="9B997B"/>
      </a:accent5>
      <a:accent6>
        <a:srgbClr val="9AC87A"/>
      </a:accent6>
      <a:hlink>
        <a:srgbClr val="2E75B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1CDF10E2593047945E87AF0FB14D3C" ma:contentTypeVersion="14" ma:contentTypeDescription="Create a new document." ma:contentTypeScope="" ma:versionID="0d5025f958e27d74accaed54035de04b">
  <xsd:schema xmlns:xsd="http://www.w3.org/2001/XMLSchema" xmlns:xs="http://www.w3.org/2001/XMLSchema" xmlns:p="http://schemas.microsoft.com/office/2006/metadata/properties" xmlns:ns2="527cf163-0c2f-4dac-8d91-56e0cd10d906" xmlns:ns3="7d51d804-f7f5-4d93-8822-e721cde6a65f" targetNamespace="http://schemas.microsoft.com/office/2006/metadata/properties" ma:root="true" ma:fieldsID="620f3917fd3bd431af2056149471bc5c" ns2:_="" ns3:_="">
    <xsd:import namespace="527cf163-0c2f-4dac-8d91-56e0cd10d906"/>
    <xsd:import namespace="7d51d804-f7f5-4d93-8822-e721cde6a6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cf163-0c2f-4dac-8d91-56e0cd10d9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7e6d3f6-017b-449f-83e3-5ae261f675b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51d804-f7f5-4d93-8822-e721cde6a6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f0d79f8-ee57-43a2-807d-3707122776d6}" ma:internalName="TaxCatchAll" ma:showField="CatchAllData" ma:web="7d51d804-f7f5-4d93-8822-e721cde6a6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7cf163-0c2f-4dac-8d91-56e0cd10d906">
      <Terms xmlns="http://schemas.microsoft.com/office/infopath/2007/PartnerControls"/>
    </lcf76f155ced4ddcb4097134ff3c332f>
    <TaxCatchAll xmlns="7d51d804-f7f5-4d93-8822-e721cde6a6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866BEF-3CDF-4E74-8468-6B08B2BB10A2}"/>
</file>

<file path=customXml/itemProps2.xml><?xml version="1.0" encoding="utf-8"?>
<ds:datastoreItem xmlns:ds="http://schemas.openxmlformats.org/officeDocument/2006/customXml" ds:itemID="{314FD03D-CE2D-4889-8C41-99A6636A5DB6}">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metadata/properties"/>
    <ds:schemaRef ds:uri="7a796924-a033-4f04-8236-716094456fcf"/>
    <ds:schemaRef ds:uri="http://purl.org/dc/terms/"/>
    <ds:schemaRef ds:uri="7b0d3a1c-3ccb-4588-bf63-d211c55f49bd"/>
  </ds:schemaRefs>
</ds:datastoreItem>
</file>

<file path=customXml/itemProps3.xml><?xml version="1.0" encoding="utf-8"?>
<ds:datastoreItem xmlns:ds="http://schemas.openxmlformats.org/officeDocument/2006/customXml" ds:itemID="{4AF6CC01-E2F1-42DC-AAE1-E733E49BBB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925</TotalTime>
  <Words>2050</Words>
  <Application>Microsoft Office PowerPoint</Application>
  <PresentationFormat>Widescreen</PresentationFormat>
  <Paragraphs>196</Paragraphs>
  <Slides>9</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Aptos</vt:lpstr>
      <vt:lpstr>Arial</vt:lpstr>
      <vt:lpstr>Avenir LT Std 35 Light</vt:lpstr>
      <vt:lpstr>AvenirLTStd-Light</vt:lpstr>
      <vt:lpstr>Calibri</vt:lpstr>
      <vt:lpstr>Calibri Light</vt:lpstr>
      <vt:lpstr>Fira Sans</vt:lpstr>
      <vt:lpstr>Museo 300</vt:lpstr>
      <vt:lpstr>Museo 700</vt:lpstr>
      <vt:lpstr>Symbol</vt:lpstr>
      <vt:lpstr>Verdana</vt:lpstr>
      <vt:lpstr>Wingdings</vt:lpstr>
      <vt:lpstr>Office Theme</vt:lpstr>
      <vt:lpstr>Accelerating Outcomes through a regional approach</vt:lpstr>
      <vt:lpstr>PowerPoint Presentation</vt:lpstr>
      <vt:lpstr>Accelerating efforts through a regional approach</vt:lpstr>
      <vt:lpstr>Partnering for regional investment - Connected Community Pathways</vt:lpstr>
      <vt:lpstr>Pursuing funding reform: Activity Based Funding</vt:lpstr>
      <vt:lpstr>ABF - proving the concept</vt:lpstr>
      <vt:lpstr>Examples </vt:lpstr>
      <vt:lpstr>Activity Based Funding - Understanding our readiness</vt:lpstr>
      <vt:lpstr>Advocating for national health reforms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Kelly</dc:creator>
  <cp:lastModifiedBy>Dawn Schofield</cp:lastModifiedBy>
  <cp:revision>34</cp:revision>
  <dcterms:created xsi:type="dcterms:W3CDTF">2022-06-22T05:42:07Z</dcterms:created>
  <dcterms:modified xsi:type="dcterms:W3CDTF">2024-10-22T12:31:39Z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0x010100951CDF10E2593047945E87AF0FB14D3C</vt:lpwstr>
  </property>
  <property fmtid="{D5CDD505-2E9C-101B-9397-08002B2CF9AE}" pid="3" name="MediaServiceImageTags">
    <vt:lpwstr/>
  </property>
</Properties>
</file>